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diagrams/layout3.xml" ContentType="application/vnd.openxmlformats-officedocument.drawingml.diagramLayout+xml"/>
  <Override PartName="/ppt/notesSlides/notesSlide9.xml" ContentType="application/vnd.openxmlformats-officedocument.presentationml.notesSlide+xml"/>
  <Override PartName="/ppt/diagrams/layout1.xml" ContentType="application/vnd.openxmlformats-officedocument.drawingml.diagram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diagrams/data1.xml" ContentType="application/vnd.openxmlformats-officedocument.drawingml.diagramData+xml"/>
  <Override PartName="/ppt/notesSlides/notesSlide5.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18" r:id="rId2"/>
  </p:sldMasterIdLst>
  <p:notesMasterIdLst>
    <p:notesMasterId r:id="rId23"/>
  </p:notesMasterIdLst>
  <p:handoutMasterIdLst>
    <p:handoutMasterId r:id="rId24"/>
  </p:handoutMasterIdLst>
  <p:sldIdLst>
    <p:sldId id="256" r:id="rId3"/>
    <p:sldId id="257" r:id="rId4"/>
    <p:sldId id="293" r:id="rId5"/>
    <p:sldId id="294" r:id="rId6"/>
    <p:sldId id="296" r:id="rId7"/>
    <p:sldId id="315" r:id="rId8"/>
    <p:sldId id="298" r:id="rId9"/>
    <p:sldId id="318" r:id="rId10"/>
    <p:sldId id="319" r:id="rId11"/>
    <p:sldId id="299" r:id="rId12"/>
    <p:sldId id="301" r:id="rId13"/>
    <p:sldId id="313" r:id="rId14"/>
    <p:sldId id="320" r:id="rId15"/>
    <p:sldId id="321" r:id="rId16"/>
    <p:sldId id="314" r:id="rId17"/>
    <p:sldId id="303" r:id="rId18"/>
    <p:sldId id="316" r:id="rId19"/>
    <p:sldId id="317" r:id="rId20"/>
    <p:sldId id="305" r:id="rId21"/>
    <p:sldId id="271" r:id="rId22"/>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FFFFFF"/>
    <a:srgbClr val="F6AE1E"/>
    <a:srgbClr val="FF0066"/>
    <a:srgbClr val="000000"/>
    <a:srgbClr val="F3AF35"/>
    <a:srgbClr val="9C42E6"/>
    <a:srgbClr val="D1943B"/>
    <a:srgbClr val="F8F57B"/>
    <a:srgbClr val="D5B95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138" autoAdjust="0"/>
    <p:restoredTop sz="80176" autoAdjust="0"/>
  </p:normalViewPr>
  <p:slideViewPr>
    <p:cSldViewPr>
      <p:cViewPr varScale="1">
        <p:scale>
          <a:sx n="68" d="100"/>
          <a:sy n="68" d="100"/>
        </p:scale>
        <p:origin x="-1542" y="-102"/>
      </p:cViewPr>
      <p:guideLst>
        <p:guide orient="horz" pos="96"/>
        <p:guide orient="horz" pos="887"/>
        <p:guide orient="horz" pos="1440"/>
        <p:guide orient="horz" pos="1008"/>
        <p:guide orient="horz" pos="2544"/>
        <p:guide pos="3116"/>
        <p:guide pos="244"/>
        <p:guide pos="460"/>
        <p:guide pos="5516"/>
        <p:guide pos="893"/>
        <p:guide pos="5293"/>
      </p:guideLst>
    </p:cSldViewPr>
  </p:slid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73" d="100"/>
          <a:sy n="73" d="100"/>
        </p:scale>
        <p:origin x="-2899" y="-6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5E5105-0346-46DD-AE99-2578FC7914A5}"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1C944AE8-0D88-446E-B3CF-9E8A8A894BFD}">
      <dgm:prSet phldrT="[Text]">
        <dgm:style>
          <a:lnRef idx="1">
            <a:schemeClr val="accent5"/>
          </a:lnRef>
          <a:fillRef idx="3">
            <a:schemeClr val="accent5"/>
          </a:fillRef>
          <a:effectRef idx="2">
            <a:schemeClr val="accent5"/>
          </a:effectRef>
          <a:fontRef idx="minor">
            <a:schemeClr val="lt1"/>
          </a:fontRef>
        </dgm:style>
      </dgm:prSet>
      <dgm:spPr/>
      <dgm:t>
        <a:bodyPr/>
        <a:lstStyle/>
        <a:p>
          <a:r>
            <a:rPr lang="en-US" dirty="0" smtClean="0"/>
            <a:t>Traditional Software Development</a:t>
          </a:r>
          <a:endParaRPr lang="en-US" dirty="0"/>
        </a:p>
      </dgm:t>
    </dgm:pt>
    <dgm:pt modelId="{724BD0A7-10AB-4215-BEB2-AAE339918148}" type="parTrans" cxnId="{3686F58A-C828-4E3D-8B36-EF81B5F0CA78}">
      <dgm:prSet/>
      <dgm:spPr/>
      <dgm:t>
        <a:bodyPr/>
        <a:lstStyle/>
        <a:p>
          <a:endParaRPr lang="en-US"/>
        </a:p>
      </dgm:t>
    </dgm:pt>
    <dgm:pt modelId="{D12BCEB5-7E2A-4367-8CA5-4855F340B01C}" type="sibTrans" cxnId="{3686F58A-C828-4E3D-8B36-EF81B5F0CA78}">
      <dgm:prSet/>
      <dgm:spPr/>
      <dgm:t>
        <a:bodyPr/>
        <a:lstStyle/>
        <a:p>
          <a:endParaRPr lang="en-US"/>
        </a:p>
      </dgm:t>
    </dgm:pt>
    <dgm:pt modelId="{AC721040-01EB-403C-8D67-CAD31B458BB6}">
      <dgm:prSet phldrT="[Text]">
        <dgm:style>
          <a:lnRef idx="1">
            <a:schemeClr val="accent5"/>
          </a:lnRef>
          <a:fillRef idx="3">
            <a:schemeClr val="accent5"/>
          </a:fillRef>
          <a:effectRef idx="2">
            <a:schemeClr val="accent5"/>
          </a:effectRef>
          <a:fontRef idx="minor">
            <a:schemeClr val="lt1"/>
          </a:fontRef>
        </dgm:style>
      </dgm:prSet>
      <dgm:spPr/>
      <dgm:t>
        <a:bodyPr/>
        <a:lstStyle/>
        <a:p>
          <a:r>
            <a:rPr lang="en-US" dirty="0" smtClean="0"/>
            <a:t>Exchange on Premises</a:t>
          </a:r>
          <a:endParaRPr lang="en-US" dirty="0"/>
        </a:p>
      </dgm:t>
    </dgm:pt>
    <dgm:pt modelId="{9ED008BC-E7C9-40AA-8871-886578C18FE3}" type="parTrans" cxnId="{1515DAC4-26BF-43D0-B253-D894371DAE2D}">
      <dgm:prSet/>
      <dgm:spPr/>
      <dgm:t>
        <a:bodyPr/>
        <a:lstStyle/>
        <a:p>
          <a:endParaRPr lang="en-US"/>
        </a:p>
      </dgm:t>
    </dgm:pt>
    <dgm:pt modelId="{57B86C07-5456-4F23-A7F1-17383EE67BC2}" type="sibTrans" cxnId="{1515DAC4-26BF-43D0-B253-D894371DAE2D}">
      <dgm:prSet/>
      <dgm:spPr/>
      <dgm:t>
        <a:bodyPr/>
        <a:lstStyle/>
        <a:p>
          <a:endParaRPr lang="en-US"/>
        </a:p>
      </dgm:t>
    </dgm:pt>
    <dgm:pt modelId="{A11397AE-DFD1-4423-9B2C-8D9410A0CCDF}">
      <dgm:prSet phldrT="[Text]">
        <dgm:style>
          <a:lnRef idx="1">
            <a:schemeClr val="accent5"/>
          </a:lnRef>
          <a:fillRef idx="3">
            <a:schemeClr val="accent5"/>
          </a:fillRef>
          <a:effectRef idx="2">
            <a:schemeClr val="accent5"/>
          </a:effectRef>
          <a:fontRef idx="minor">
            <a:schemeClr val="lt1"/>
          </a:fontRef>
        </dgm:style>
      </dgm:prSet>
      <dgm:spPr/>
      <dgm:t>
        <a:bodyPr/>
        <a:lstStyle/>
        <a:p>
          <a:r>
            <a:rPr lang="en-US" dirty="0" smtClean="0"/>
            <a:t>Applications on Premises</a:t>
          </a:r>
          <a:endParaRPr lang="en-US" dirty="0"/>
        </a:p>
      </dgm:t>
    </dgm:pt>
    <dgm:pt modelId="{8C4C8F1F-53C1-4804-ACB8-26E9C424FFE0}" type="parTrans" cxnId="{77B80746-9A13-46CA-93CF-E5B581F52574}">
      <dgm:prSet/>
      <dgm:spPr/>
      <dgm:t>
        <a:bodyPr/>
        <a:lstStyle/>
        <a:p>
          <a:endParaRPr lang="en-US"/>
        </a:p>
      </dgm:t>
    </dgm:pt>
    <dgm:pt modelId="{A84B6FDF-D911-48CC-8BC0-81D05D7C95DC}" type="sibTrans" cxnId="{77B80746-9A13-46CA-93CF-E5B581F52574}">
      <dgm:prSet/>
      <dgm:spPr/>
      <dgm:t>
        <a:bodyPr/>
        <a:lstStyle/>
        <a:p>
          <a:endParaRPr lang="en-US"/>
        </a:p>
      </dgm:t>
    </dgm:pt>
    <dgm:pt modelId="{FA873C1F-23B9-4282-ADE0-049EA558816D}">
      <dgm:prSet phldrT="[Text]">
        <dgm:style>
          <a:lnRef idx="1">
            <a:schemeClr val="accent5"/>
          </a:lnRef>
          <a:fillRef idx="3">
            <a:schemeClr val="accent5"/>
          </a:fillRef>
          <a:effectRef idx="2">
            <a:schemeClr val="accent5"/>
          </a:effectRef>
          <a:fontRef idx="minor">
            <a:schemeClr val="lt1"/>
          </a:fontRef>
        </dgm:style>
      </dgm:prSet>
      <dgm:spPr/>
      <dgm:t>
        <a:bodyPr/>
        <a:lstStyle/>
        <a:p>
          <a:r>
            <a:rPr lang="en-US" dirty="0" smtClean="0"/>
            <a:t>Hybrid S+S Software Development</a:t>
          </a:r>
          <a:endParaRPr lang="en-US" dirty="0"/>
        </a:p>
      </dgm:t>
    </dgm:pt>
    <dgm:pt modelId="{077831C6-FA53-48A7-A121-1D24BD35236A}" type="parTrans" cxnId="{BC94D843-2F89-4A09-B092-DDB315FBB15A}">
      <dgm:prSet/>
      <dgm:spPr/>
      <dgm:t>
        <a:bodyPr/>
        <a:lstStyle/>
        <a:p>
          <a:endParaRPr lang="en-US"/>
        </a:p>
      </dgm:t>
    </dgm:pt>
    <dgm:pt modelId="{E32494B7-4755-42B9-8847-4408834FD8B5}" type="sibTrans" cxnId="{BC94D843-2F89-4A09-B092-DDB315FBB15A}">
      <dgm:prSet/>
      <dgm:spPr/>
      <dgm:t>
        <a:bodyPr/>
        <a:lstStyle/>
        <a:p>
          <a:endParaRPr lang="en-US"/>
        </a:p>
      </dgm:t>
    </dgm:pt>
    <dgm:pt modelId="{DDF20151-E01C-4145-A6DE-5896716A4FBE}">
      <dgm:prSet phldrT="[Text]">
        <dgm:style>
          <a:lnRef idx="1">
            <a:schemeClr val="accent5"/>
          </a:lnRef>
          <a:fillRef idx="3">
            <a:schemeClr val="accent5"/>
          </a:fillRef>
          <a:effectRef idx="2">
            <a:schemeClr val="accent5"/>
          </a:effectRef>
          <a:fontRef idx="minor">
            <a:schemeClr val="lt1"/>
          </a:fontRef>
        </dgm:style>
      </dgm:prSet>
      <dgm:spPr/>
      <dgm:t>
        <a:bodyPr/>
        <a:lstStyle/>
        <a:p>
          <a:r>
            <a:rPr lang="en-US" dirty="0" smtClean="0"/>
            <a:t>Exchange in the cloud (Exchange Online)</a:t>
          </a:r>
          <a:endParaRPr lang="en-US" dirty="0"/>
        </a:p>
      </dgm:t>
    </dgm:pt>
    <dgm:pt modelId="{DA6778E1-8B22-4FA3-9134-476C0381D44A}" type="parTrans" cxnId="{D59B6C37-1944-49F0-89F1-D1FE072BA414}">
      <dgm:prSet/>
      <dgm:spPr/>
      <dgm:t>
        <a:bodyPr/>
        <a:lstStyle/>
        <a:p>
          <a:endParaRPr lang="en-US"/>
        </a:p>
      </dgm:t>
    </dgm:pt>
    <dgm:pt modelId="{A0CDB8DF-3868-4CD9-9C38-FE9D5CD5DC17}" type="sibTrans" cxnId="{D59B6C37-1944-49F0-89F1-D1FE072BA414}">
      <dgm:prSet/>
      <dgm:spPr/>
      <dgm:t>
        <a:bodyPr/>
        <a:lstStyle/>
        <a:p>
          <a:endParaRPr lang="en-US"/>
        </a:p>
      </dgm:t>
    </dgm:pt>
    <dgm:pt modelId="{6E06B651-E851-4083-8BEE-CE72AF30F1DC}">
      <dgm:prSet phldrT="[Text]">
        <dgm:style>
          <a:lnRef idx="1">
            <a:schemeClr val="accent5"/>
          </a:lnRef>
          <a:fillRef idx="3">
            <a:schemeClr val="accent5"/>
          </a:fillRef>
          <a:effectRef idx="2">
            <a:schemeClr val="accent5"/>
          </a:effectRef>
          <a:fontRef idx="minor">
            <a:schemeClr val="lt1"/>
          </a:fontRef>
        </dgm:style>
      </dgm:prSet>
      <dgm:spPr/>
      <dgm:t>
        <a:bodyPr/>
        <a:lstStyle/>
        <a:p>
          <a:r>
            <a:rPr lang="en-US" dirty="0" smtClean="0"/>
            <a:t>Applications on Premises</a:t>
          </a:r>
          <a:endParaRPr lang="en-US" dirty="0"/>
        </a:p>
      </dgm:t>
    </dgm:pt>
    <dgm:pt modelId="{64A247E3-6926-4DAF-9259-C62EFD2C00C4}" type="parTrans" cxnId="{88B16B27-CA9D-403E-99D0-0C3B8A3E6869}">
      <dgm:prSet/>
      <dgm:spPr/>
      <dgm:t>
        <a:bodyPr/>
        <a:lstStyle/>
        <a:p>
          <a:endParaRPr lang="en-US"/>
        </a:p>
      </dgm:t>
    </dgm:pt>
    <dgm:pt modelId="{CA809B12-E83A-4795-A460-7689B8149AA7}" type="sibTrans" cxnId="{88B16B27-CA9D-403E-99D0-0C3B8A3E6869}">
      <dgm:prSet/>
      <dgm:spPr/>
      <dgm:t>
        <a:bodyPr/>
        <a:lstStyle/>
        <a:p>
          <a:endParaRPr lang="en-US"/>
        </a:p>
      </dgm:t>
    </dgm:pt>
    <dgm:pt modelId="{4C2C091D-809F-4A9A-B0D0-5D11C4E12477}">
      <dgm:prSet phldrT="[Text]">
        <dgm:style>
          <a:lnRef idx="1">
            <a:schemeClr val="accent5"/>
          </a:lnRef>
          <a:fillRef idx="3">
            <a:schemeClr val="accent5"/>
          </a:fillRef>
          <a:effectRef idx="2">
            <a:schemeClr val="accent5"/>
          </a:effectRef>
          <a:fontRef idx="minor">
            <a:schemeClr val="lt1"/>
          </a:fontRef>
        </dgm:style>
      </dgm:prSet>
      <dgm:spPr/>
      <dgm:t>
        <a:bodyPr/>
        <a:lstStyle/>
        <a:p>
          <a:r>
            <a:rPr lang="en-US" dirty="0" smtClean="0"/>
            <a:t>Pure S+S Development</a:t>
          </a:r>
          <a:endParaRPr lang="en-US" dirty="0"/>
        </a:p>
      </dgm:t>
    </dgm:pt>
    <dgm:pt modelId="{D120CEC7-8DDC-4622-9930-BD449715288E}" type="parTrans" cxnId="{342E31C1-7229-42FF-ACE6-55F1CBB66578}">
      <dgm:prSet/>
      <dgm:spPr/>
      <dgm:t>
        <a:bodyPr/>
        <a:lstStyle/>
        <a:p>
          <a:endParaRPr lang="en-US"/>
        </a:p>
      </dgm:t>
    </dgm:pt>
    <dgm:pt modelId="{EC341192-BE3C-4584-BB30-2AE6E6720F7F}" type="sibTrans" cxnId="{342E31C1-7229-42FF-ACE6-55F1CBB66578}">
      <dgm:prSet/>
      <dgm:spPr/>
      <dgm:t>
        <a:bodyPr/>
        <a:lstStyle/>
        <a:p>
          <a:endParaRPr lang="en-US"/>
        </a:p>
      </dgm:t>
    </dgm:pt>
    <dgm:pt modelId="{AAA0F912-497F-4F21-8F94-A61254434638}">
      <dgm:prSet phldrT="[Text]">
        <dgm:style>
          <a:lnRef idx="1">
            <a:schemeClr val="accent5"/>
          </a:lnRef>
          <a:fillRef idx="3">
            <a:schemeClr val="accent5"/>
          </a:fillRef>
          <a:effectRef idx="2">
            <a:schemeClr val="accent5"/>
          </a:effectRef>
          <a:fontRef idx="minor">
            <a:schemeClr val="lt1"/>
          </a:fontRef>
        </dgm:style>
      </dgm:prSet>
      <dgm:spPr/>
      <dgm:t>
        <a:bodyPr/>
        <a:lstStyle/>
        <a:p>
          <a:r>
            <a:rPr lang="en-US" dirty="0" smtClean="0"/>
            <a:t>Exchange in the Cloud (Exchange Online)</a:t>
          </a:r>
          <a:endParaRPr lang="en-US" dirty="0"/>
        </a:p>
      </dgm:t>
    </dgm:pt>
    <dgm:pt modelId="{0E43EE00-48C2-44BF-80A5-72ED2CA36D42}" type="parTrans" cxnId="{352F6F61-BB04-48ED-A0CD-F927E5CB3CA6}">
      <dgm:prSet/>
      <dgm:spPr/>
      <dgm:t>
        <a:bodyPr/>
        <a:lstStyle/>
        <a:p>
          <a:endParaRPr lang="en-US"/>
        </a:p>
      </dgm:t>
    </dgm:pt>
    <dgm:pt modelId="{C0F9054D-3C59-4238-9220-8D8A2B1C6974}" type="sibTrans" cxnId="{352F6F61-BB04-48ED-A0CD-F927E5CB3CA6}">
      <dgm:prSet/>
      <dgm:spPr/>
      <dgm:t>
        <a:bodyPr/>
        <a:lstStyle/>
        <a:p>
          <a:endParaRPr lang="en-US"/>
        </a:p>
      </dgm:t>
    </dgm:pt>
    <dgm:pt modelId="{243554FE-EFBA-4459-8156-455584AAA406}">
      <dgm:prSet phldrT="[Text]">
        <dgm:style>
          <a:lnRef idx="1">
            <a:schemeClr val="accent5"/>
          </a:lnRef>
          <a:fillRef idx="3">
            <a:schemeClr val="accent5"/>
          </a:fillRef>
          <a:effectRef idx="2">
            <a:schemeClr val="accent5"/>
          </a:effectRef>
          <a:fontRef idx="minor">
            <a:schemeClr val="lt1"/>
          </a:fontRef>
        </dgm:style>
      </dgm:prSet>
      <dgm:spPr/>
      <dgm:t>
        <a:bodyPr/>
        <a:lstStyle/>
        <a:p>
          <a:r>
            <a:rPr lang="en-US" dirty="0" smtClean="0"/>
            <a:t>Applications in the Cloud (Strata)</a:t>
          </a:r>
          <a:endParaRPr lang="en-US" dirty="0"/>
        </a:p>
      </dgm:t>
    </dgm:pt>
    <dgm:pt modelId="{D9D008CF-436F-4E5D-8378-915FC91ACA86}" type="parTrans" cxnId="{0B31C819-ACCF-4224-8E48-548C69A10728}">
      <dgm:prSet/>
      <dgm:spPr/>
      <dgm:t>
        <a:bodyPr/>
        <a:lstStyle/>
        <a:p>
          <a:endParaRPr lang="en-US"/>
        </a:p>
      </dgm:t>
    </dgm:pt>
    <dgm:pt modelId="{2FA078EA-A99E-4D30-B418-6756F7C0693B}" type="sibTrans" cxnId="{0B31C819-ACCF-4224-8E48-548C69A10728}">
      <dgm:prSet/>
      <dgm:spPr/>
      <dgm:t>
        <a:bodyPr/>
        <a:lstStyle/>
        <a:p>
          <a:endParaRPr lang="en-US"/>
        </a:p>
      </dgm:t>
    </dgm:pt>
    <dgm:pt modelId="{D14F0B72-B192-42BA-B193-76399C62F61F}" type="pres">
      <dgm:prSet presAssocID="{5D5E5105-0346-46DD-AE99-2578FC7914A5}" presName="linear" presStyleCnt="0">
        <dgm:presLayoutVars>
          <dgm:dir/>
          <dgm:resizeHandles val="exact"/>
        </dgm:presLayoutVars>
      </dgm:prSet>
      <dgm:spPr/>
      <dgm:t>
        <a:bodyPr/>
        <a:lstStyle/>
        <a:p>
          <a:endParaRPr lang="en-US"/>
        </a:p>
      </dgm:t>
    </dgm:pt>
    <dgm:pt modelId="{B02F08CD-0D7C-4AF0-9516-F026B4937AD9}" type="pres">
      <dgm:prSet presAssocID="{1C944AE8-0D88-446E-B3CF-9E8A8A894BFD}" presName="comp" presStyleCnt="0"/>
      <dgm:spPr/>
    </dgm:pt>
    <dgm:pt modelId="{D304069A-EC0F-49E5-8B33-B79F10408CEC}" type="pres">
      <dgm:prSet presAssocID="{1C944AE8-0D88-446E-B3CF-9E8A8A894BFD}" presName="box" presStyleLbl="node1" presStyleIdx="0" presStyleCnt="3"/>
      <dgm:spPr/>
      <dgm:t>
        <a:bodyPr/>
        <a:lstStyle/>
        <a:p>
          <a:endParaRPr lang="en-US"/>
        </a:p>
      </dgm:t>
    </dgm:pt>
    <dgm:pt modelId="{EE9947C5-7646-45C2-B470-2A9D35BE2308}" type="pres">
      <dgm:prSet presAssocID="{1C944AE8-0D88-446E-B3CF-9E8A8A894BFD}" presName="img" presStyleLbl="fgImgPlace1" presStyleIdx="0" presStyleCnt="3" custScaleY="109313"/>
      <dgm:spPr>
        <a:blipFill rotWithShape="0">
          <a:blip xmlns:r="http://schemas.openxmlformats.org/officeDocument/2006/relationships" r:embed="rId1"/>
          <a:stretch>
            <a:fillRect/>
          </a:stretch>
        </a:blipFill>
        <a:ln>
          <a:noFill/>
        </a:ln>
      </dgm:spPr>
      <dgm:t>
        <a:bodyPr/>
        <a:lstStyle/>
        <a:p>
          <a:endParaRPr lang="en-US"/>
        </a:p>
      </dgm:t>
    </dgm:pt>
    <dgm:pt modelId="{0E16E67F-FBFA-49DB-BF73-BA07D21425DF}" type="pres">
      <dgm:prSet presAssocID="{1C944AE8-0D88-446E-B3CF-9E8A8A894BFD}" presName="text" presStyleLbl="node1" presStyleIdx="0" presStyleCnt="3">
        <dgm:presLayoutVars>
          <dgm:bulletEnabled val="1"/>
        </dgm:presLayoutVars>
      </dgm:prSet>
      <dgm:spPr/>
      <dgm:t>
        <a:bodyPr/>
        <a:lstStyle/>
        <a:p>
          <a:endParaRPr lang="en-US"/>
        </a:p>
      </dgm:t>
    </dgm:pt>
    <dgm:pt modelId="{6CB22D88-F7D3-4C84-A7B3-F4167C4BB3A0}" type="pres">
      <dgm:prSet presAssocID="{D12BCEB5-7E2A-4367-8CA5-4855F340B01C}" presName="spacer" presStyleCnt="0"/>
      <dgm:spPr/>
    </dgm:pt>
    <dgm:pt modelId="{1C660FD5-F987-4B5A-8508-425544EA31B8}" type="pres">
      <dgm:prSet presAssocID="{FA873C1F-23B9-4282-ADE0-049EA558816D}" presName="comp" presStyleCnt="0"/>
      <dgm:spPr/>
    </dgm:pt>
    <dgm:pt modelId="{E1A3CB77-A806-44ED-9EA9-F28BB4C86554}" type="pres">
      <dgm:prSet presAssocID="{FA873C1F-23B9-4282-ADE0-049EA558816D}" presName="box" presStyleLbl="node1" presStyleIdx="1" presStyleCnt="3"/>
      <dgm:spPr/>
      <dgm:t>
        <a:bodyPr/>
        <a:lstStyle/>
        <a:p>
          <a:endParaRPr lang="en-US"/>
        </a:p>
      </dgm:t>
    </dgm:pt>
    <dgm:pt modelId="{B2BD91FE-30A7-4E02-852F-A0812724FFF8}" type="pres">
      <dgm:prSet presAssocID="{FA873C1F-23B9-4282-ADE0-049EA558816D}" presName="img" presStyleLbl="fgImgPlace1" presStyleIdx="1" presStyleCnt="3" custLinFactNeighborX="37" custLinFactNeighborY="-980"/>
      <dgm:spPr>
        <a:blipFill rotWithShape="0">
          <a:blip xmlns:r="http://schemas.openxmlformats.org/officeDocument/2006/relationships" r:embed="rId2"/>
          <a:stretch>
            <a:fillRect/>
          </a:stretch>
        </a:blipFill>
        <a:ln>
          <a:noFill/>
        </a:ln>
      </dgm:spPr>
      <dgm:t>
        <a:bodyPr/>
        <a:lstStyle/>
        <a:p>
          <a:endParaRPr lang="en-US"/>
        </a:p>
      </dgm:t>
    </dgm:pt>
    <dgm:pt modelId="{BE19F3AF-36B7-4DD3-AD8D-7C8527B03BBB}" type="pres">
      <dgm:prSet presAssocID="{FA873C1F-23B9-4282-ADE0-049EA558816D}" presName="text" presStyleLbl="node1" presStyleIdx="1" presStyleCnt="3">
        <dgm:presLayoutVars>
          <dgm:bulletEnabled val="1"/>
        </dgm:presLayoutVars>
      </dgm:prSet>
      <dgm:spPr/>
      <dgm:t>
        <a:bodyPr/>
        <a:lstStyle/>
        <a:p>
          <a:endParaRPr lang="en-US"/>
        </a:p>
      </dgm:t>
    </dgm:pt>
    <dgm:pt modelId="{86CD07CC-50AF-4193-97E5-96D88F0FFA5E}" type="pres">
      <dgm:prSet presAssocID="{E32494B7-4755-42B9-8847-4408834FD8B5}" presName="spacer" presStyleCnt="0"/>
      <dgm:spPr/>
    </dgm:pt>
    <dgm:pt modelId="{3E01852C-0168-478C-A9DE-A5CE410A69D8}" type="pres">
      <dgm:prSet presAssocID="{4C2C091D-809F-4A9A-B0D0-5D11C4E12477}" presName="comp" presStyleCnt="0"/>
      <dgm:spPr/>
    </dgm:pt>
    <dgm:pt modelId="{43F87FA9-8964-4C61-A0AE-C792D7DF9C27}" type="pres">
      <dgm:prSet presAssocID="{4C2C091D-809F-4A9A-B0D0-5D11C4E12477}" presName="box" presStyleLbl="node1" presStyleIdx="2" presStyleCnt="3"/>
      <dgm:spPr/>
      <dgm:t>
        <a:bodyPr/>
        <a:lstStyle/>
        <a:p>
          <a:endParaRPr lang="en-US"/>
        </a:p>
      </dgm:t>
    </dgm:pt>
    <dgm:pt modelId="{E5FC2D56-3C02-4991-90A9-09D4FAA29AD1}" type="pres">
      <dgm:prSet presAssocID="{4C2C091D-809F-4A9A-B0D0-5D11C4E12477}" presName="img" presStyleLbl="fgImgPlace1" presStyleIdx="2" presStyleCnt="3"/>
      <dgm:spPr>
        <a:blipFill rotWithShape="0">
          <a:blip xmlns:r="http://schemas.openxmlformats.org/officeDocument/2006/relationships" r:embed="rId3"/>
          <a:stretch>
            <a:fillRect/>
          </a:stretch>
        </a:blipFill>
        <a:ln>
          <a:noFill/>
        </a:ln>
      </dgm:spPr>
      <dgm:t>
        <a:bodyPr/>
        <a:lstStyle/>
        <a:p>
          <a:endParaRPr lang="en-US"/>
        </a:p>
      </dgm:t>
    </dgm:pt>
    <dgm:pt modelId="{7694FF6C-A52A-4FC8-8C9E-617336DAEA42}" type="pres">
      <dgm:prSet presAssocID="{4C2C091D-809F-4A9A-B0D0-5D11C4E12477}" presName="text" presStyleLbl="node1" presStyleIdx="2" presStyleCnt="3">
        <dgm:presLayoutVars>
          <dgm:bulletEnabled val="1"/>
        </dgm:presLayoutVars>
      </dgm:prSet>
      <dgm:spPr/>
      <dgm:t>
        <a:bodyPr/>
        <a:lstStyle/>
        <a:p>
          <a:endParaRPr lang="en-US"/>
        </a:p>
      </dgm:t>
    </dgm:pt>
  </dgm:ptLst>
  <dgm:cxnLst>
    <dgm:cxn modelId="{3686F58A-C828-4E3D-8B36-EF81B5F0CA78}" srcId="{5D5E5105-0346-46DD-AE99-2578FC7914A5}" destId="{1C944AE8-0D88-446E-B3CF-9E8A8A894BFD}" srcOrd="0" destOrd="0" parTransId="{724BD0A7-10AB-4215-BEB2-AAE339918148}" sibTransId="{D12BCEB5-7E2A-4367-8CA5-4855F340B01C}"/>
    <dgm:cxn modelId="{FF0DBD6F-EB8F-4057-824D-510BE6553143}" type="presOf" srcId="{243554FE-EFBA-4459-8156-455584AAA406}" destId="{7694FF6C-A52A-4FC8-8C9E-617336DAEA42}" srcOrd="1" destOrd="2" presId="urn:microsoft.com/office/officeart/2005/8/layout/vList4"/>
    <dgm:cxn modelId="{F84D9C64-7B31-4996-9163-BDCB2F991D24}" type="presOf" srcId="{DDF20151-E01C-4145-A6DE-5896716A4FBE}" destId="{E1A3CB77-A806-44ED-9EA9-F28BB4C86554}" srcOrd="0" destOrd="1" presId="urn:microsoft.com/office/officeart/2005/8/layout/vList4"/>
    <dgm:cxn modelId="{342E31C1-7229-42FF-ACE6-55F1CBB66578}" srcId="{5D5E5105-0346-46DD-AE99-2578FC7914A5}" destId="{4C2C091D-809F-4A9A-B0D0-5D11C4E12477}" srcOrd="2" destOrd="0" parTransId="{D120CEC7-8DDC-4622-9930-BD449715288E}" sibTransId="{EC341192-BE3C-4584-BB30-2AE6E6720F7F}"/>
    <dgm:cxn modelId="{4871FF0B-4623-4D31-99ED-41FAB83E302F}" type="presOf" srcId="{AAA0F912-497F-4F21-8F94-A61254434638}" destId="{7694FF6C-A52A-4FC8-8C9E-617336DAEA42}" srcOrd="1" destOrd="1" presId="urn:microsoft.com/office/officeart/2005/8/layout/vList4"/>
    <dgm:cxn modelId="{D4DF41E9-65B3-41D9-8A4A-7D60EB0E04B5}" type="presOf" srcId="{6E06B651-E851-4083-8BEE-CE72AF30F1DC}" destId="{E1A3CB77-A806-44ED-9EA9-F28BB4C86554}" srcOrd="0" destOrd="2" presId="urn:microsoft.com/office/officeart/2005/8/layout/vList4"/>
    <dgm:cxn modelId="{0B31C819-ACCF-4224-8E48-548C69A10728}" srcId="{4C2C091D-809F-4A9A-B0D0-5D11C4E12477}" destId="{243554FE-EFBA-4459-8156-455584AAA406}" srcOrd="1" destOrd="0" parTransId="{D9D008CF-436F-4E5D-8378-915FC91ACA86}" sibTransId="{2FA078EA-A99E-4D30-B418-6756F7C0693B}"/>
    <dgm:cxn modelId="{E55846AB-39FC-4008-84FC-7798A63F8F59}" type="presOf" srcId="{AC721040-01EB-403C-8D67-CAD31B458BB6}" destId="{D304069A-EC0F-49E5-8B33-B79F10408CEC}" srcOrd="0" destOrd="1" presId="urn:microsoft.com/office/officeart/2005/8/layout/vList4"/>
    <dgm:cxn modelId="{4A63D1A1-BB55-4A06-82E2-098FF7AE4A44}" type="presOf" srcId="{AAA0F912-497F-4F21-8F94-A61254434638}" destId="{43F87FA9-8964-4C61-A0AE-C792D7DF9C27}" srcOrd="0" destOrd="1" presId="urn:microsoft.com/office/officeart/2005/8/layout/vList4"/>
    <dgm:cxn modelId="{25C2810A-EAB3-400D-9D57-53ED08A4B5C9}" type="presOf" srcId="{1C944AE8-0D88-446E-B3CF-9E8A8A894BFD}" destId="{0E16E67F-FBFA-49DB-BF73-BA07D21425DF}" srcOrd="1" destOrd="0" presId="urn:microsoft.com/office/officeart/2005/8/layout/vList4"/>
    <dgm:cxn modelId="{1515DAC4-26BF-43D0-B253-D894371DAE2D}" srcId="{1C944AE8-0D88-446E-B3CF-9E8A8A894BFD}" destId="{AC721040-01EB-403C-8D67-CAD31B458BB6}" srcOrd="0" destOrd="0" parTransId="{9ED008BC-E7C9-40AA-8871-886578C18FE3}" sibTransId="{57B86C07-5456-4F23-A7F1-17383EE67BC2}"/>
    <dgm:cxn modelId="{6D8EC81D-FFCD-4387-B84C-FE09DE4E1F81}" type="presOf" srcId="{AC721040-01EB-403C-8D67-CAD31B458BB6}" destId="{0E16E67F-FBFA-49DB-BF73-BA07D21425DF}" srcOrd="1" destOrd="1" presId="urn:microsoft.com/office/officeart/2005/8/layout/vList4"/>
    <dgm:cxn modelId="{D012C419-97E4-4F1E-8F48-C2958D7E9865}" type="presOf" srcId="{FA873C1F-23B9-4282-ADE0-049EA558816D}" destId="{BE19F3AF-36B7-4DD3-AD8D-7C8527B03BBB}" srcOrd="1" destOrd="0" presId="urn:microsoft.com/office/officeart/2005/8/layout/vList4"/>
    <dgm:cxn modelId="{B9A9CE24-7DCC-4D39-A45E-50CBDD57B1DA}" type="presOf" srcId="{FA873C1F-23B9-4282-ADE0-049EA558816D}" destId="{E1A3CB77-A806-44ED-9EA9-F28BB4C86554}" srcOrd="0" destOrd="0" presId="urn:microsoft.com/office/officeart/2005/8/layout/vList4"/>
    <dgm:cxn modelId="{DC9E33F2-3C7A-4260-A000-2255F25244DA}" type="presOf" srcId="{4C2C091D-809F-4A9A-B0D0-5D11C4E12477}" destId="{43F87FA9-8964-4C61-A0AE-C792D7DF9C27}" srcOrd="0" destOrd="0" presId="urn:microsoft.com/office/officeart/2005/8/layout/vList4"/>
    <dgm:cxn modelId="{7F5FA220-33D0-42BE-ACD6-2AC225DF6FE8}" type="presOf" srcId="{6E06B651-E851-4083-8BEE-CE72AF30F1DC}" destId="{BE19F3AF-36B7-4DD3-AD8D-7C8527B03BBB}" srcOrd="1" destOrd="2" presId="urn:microsoft.com/office/officeart/2005/8/layout/vList4"/>
    <dgm:cxn modelId="{77B80746-9A13-46CA-93CF-E5B581F52574}" srcId="{1C944AE8-0D88-446E-B3CF-9E8A8A894BFD}" destId="{A11397AE-DFD1-4423-9B2C-8D9410A0CCDF}" srcOrd="1" destOrd="0" parTransId="{8C4C8F1F-53C1-4804-ACB8-26E9C424FFE0}" sibTransId="{A84B6FDF-D911-48CC-8BC0-81D05D7C95DC}"/>
    <dgm:cxn modelId="{BC94D843-2F89-4A09-B092-DDB315FBB15A}" srcId="{5D5E5105-0346-46DD-AE99-2578FC7914A5}" destId="{FA873C1F-23B9-4282-ADE0-049EA558816D}" srcOrd="1" destOrd="0" parTransId="{077831C6-FA53-48A7-A121-1D24BD35236A}" sibTransId="{E32494B7-4755-42B9-8847-4408834FD8B5}"/>
    <dgm:cxn modelId="{A1E842CA-41F0-4122-B0BC-3D9C74FB477D}" type="presOf" srcId="{243554FE-EFBA-4459-8156-455584AAA406}" destId="{43F87FA9-8964-4C61-A0AE-C792D7DF9C27}" srcOrd="0" destOrd="2" presId="urn:microsoft.com/office/officeart/2005/8/layout/vList4"/>
    <dgm:cxn modelId="{352F6F61-BB04-48ED-A0CD-F927E5CB3CA6}" srcId="{4C2C091D-809F-4A9A-B0D0-5D11C4E12477}" destId="{AAA0F912-497F-4F21-8F94-A61254434638}" srcOrd="0" destOrd="0" parTransId="{0E43EE00-48C2-44BF-80A5-72ED2CA36D42}" sibTransId="{C0F9054D-3C59-4238-9220-8D8A2B1C6974}"/>
    <dgm:cxn modelId="{F936BB35-1D9E-4433-94DB-A7D88829CA36}" type="presOf" srcId="{1C944AE8-0D88-446E-B3CF-9E8A8A894BFD}" destId="{D304069A-EC0F-49E5-8B33-B79F10408CEC}" srcOrd="0" destOrd="0" presId="urn:microsoft.com/office/officeart/2005/8/layout/vList4"/>
    <dgm:cxn modelId="{1B8EC3B3-E733-4385-B9C6-A20E3C12007F}" type="presOf" srcId="{DDF20151-E01C-4145-A6DE-5896716A4FBE}" destId="{BE19F3AF-36B7-4DD3-AD8D-7C8527B03BBB}" srcOrd="1" destOrd="1" presId="urn:microsoft.com/office/officeart/2005/8/layout/vList4"/>
    <dgm:cxn modelId="{EF32D945-B265-4E83-8567-5645B360683B}" type="presOf" srcId="{A11397AE-DFD1-4423-9B2C-8D9410A0CCDF}" destId="{D304069A-EC0F-49E5-8B33-B79F10408CEC}" srcOrd="0" destOrd="2" presId="urn:microsoft.com/office/officeart/2005/8/layout/vList4"/>
    <dgm:cxn modelId="{88B16B27-CA9D-403E-99D0-0C3B8A3E6869}" srcId="{FA873C1F-23B9-4282-ADE0-049EA558816D}" destId="{6E06B651-E851-4083-8BEE-CE72AF30F1DC}" srcOrd="1" destOrd="0" parTransId="{64A247E3-6926-4DAF-9259-C62EFD2C00C4}" sibTransId="{CA809B12-E83A-4795-A460-7689B8149AA7}"/>
    <dgm:cxn modelId="{D59B6C37-1944-49F0-89F1-D1FE072BA414}" srcId="{FA873C1F-23B9-4282-ADE0-049EA558816D}" destId="{DDF20151-E01C-4145-A6DE-5896716A4FBE}" srcOrd="0" destOrd="0" parTransId="{DA6778E1-8B22-4FA3-9134-476C0381D44A}" sibTransId="{A0CDB8DF-3868-4CD9-9C38-FE9D5CD5DC17}"/>
    <dgm:cxn modelId="{148E4524-5EE6-4967-9588-67F8BF0B4913}" type="presOf" srcId="{A11397AE-DFD1-4423-9B2C-8D9410A0CCDF}" destId="{0E16E67F-FBFA-49DB-BF73-BA07D21425DF}" srcOrd="1" destOrd="2" presId="urn:microsoft.com/office/officeart/2005/8/layout/vList4"/>
    <dgm:cxn modelId="{A840DC68-69FD-4B52-9CF1-AAB645D13170}" type="presOf" srcId="{4C2C091D-809F-4A9A-B0D0-5D11C4E12477}" destId="{7694FF6C-A52A-4FC8-8C9E-617336DAEA42}" srcOrd="1" destOrd="0" presId="urn:microsoft.com/office/officeart/2005/8/layout/vList4"/>
    <dgm:cxn modelId="{2827D79B-8541-40FA-BD57-144A3BBE0A81}" type="presOf" srcId="{5D5E5105-0346-46DD-AE99-2578FC7914A5}" destId="{D14F0B72-B192-42BA-B193-76399C62F61F}" srcOrd="0" destOrd="0" presId="urn:microsoft.com/office/officeart/2005/8/layout/vList4"/>
    <dgm:cxn modelId="{CF2F0A9D-FD68-4061-9737-DBAED6845889}" type="presParOf" srcId="{D14F0B72-B192-42BA-B193-76399C62F61F}" destId="{B02F08CD-0D7C-4AF0-9516-F026B4937AD9}" srcOrd="0" destOrd="0" presId="urn:microsoft.com/office/officeart/2005/8/layout/vList4"/>
    <dgm:cxn modelId="{DC13E991-1B78-4154-AE92-25051C2D3E86}" type="presParOf" srcId="{B02F08CD-0D7C-4AF0-9516-F026B4937AD9}" destId="{D304069A-EC0F-49E5-8B33-B79F10408CEC}" srcOrd="0" destOrd="0" presId="urn:microsoft.com/office/officeart/2005/8/layout/vList4"/>
    <dgm:cxn modelId="{C169650F-4697-46DE-834B-E2ED6F281DA1}" type="presParOf" srcId="{B02F08CD-0D7C-4AF0-9516-F026B4937AD9}" destId="{EE9947C5-7646-45C2-B470-2A9D35BE2308}" srcOrd="1" destOrd="0" presId="urn:microsoft.com/office/officeart/2005/8/layout/vList4"/>
    <dgm:cxn modelId="{D4E249BA-B759-4DF9-A6C6-189E02B5606F}" type="presParOf" srcId="{B02F08CD-0D7C-4AF0-9516-F026B4937AD9}" destId="{0E16E67F-FBFA-49DB-BF73-BA07D21425DF}" srcOrd="2" destOrd="0" presId="urn:microsoft.com/office/officeart/2005/8/layout/vList4"/>
    <dgm:cxn modelId="{417B55A0-8E1A-4999-8C36-1CBD11543D38}" type="presParOf" srcId="{D14F0B72-B192-42BA-B193-76399C62F61F}" destId="{6CB22D88-F7D3-4C84-A7B3-F4167C4BB3A0}" srcOrd="1" destOrd="0" presId="urn:microsoft.com/office/officeart/2005/8/layout/vList4"/>
    <dgm:cxn modelId="{EB6657B8-EDD1-405A-A754-955E30A2B487}" type="presParOf" srcId="{D14F0B72-B192-42BA-B193-76399C62F61F}" destId="{1C660FD5-F987-4B5A-8508-425544EA31B8}" srcOrd="2" destOrd="0" presId="urn:microsoft.com/office/officeart/2005/8/layout/vList4"/>
    <dgm:cxn modelId="{4A525B4E-EBD4-43CE-8423-102E82236B60}" type="presParOf" srcId="{1C660FD5-F987-4B5A-8508-425544EA31B8}" destId="{E1A3CB77-A806-44ED-9EA9-F28BB4C86554}" srcOrd="0" destOrd="0" presId="urn:microsoft.com/office/officeart/2005/8/layout/vList4"/>
    <dgm:cxn modelId="{6D75EDF7-15AB-4B5E-BC84-A239976FB749}" type="presParOf" srcId="{1C660FD5-F987-4B5A-8508-425544EA31B8}" destId="{B2BD91FE-30A7-4E02-852F-A0812724FFF8}" srcOrd="1" destOrd="0" presId="urn:microsoft.com/office/officeart/2005/8/layout/vList4"/>
    <dgm:cxn modelId="{B5927C60-5193-4366-ACEA-B6A49B685AF0}" type="presParOf" srcId="{1C660FD5-F987-4B5A-8508-425544EA31B8}" destId="{BE19F3AF-36B7-4DD3-AD8D-7C8527B03BBB}" srcOrd="2" destOrd="0" presId="urn:microsoft.com/office/officeart/2005/8/layout/vList4"/>
    <dgm:cxn modelId="{B3F8B49A-CBC5-40F4-921A-C67EBF7A0B2C}" type="presParOf" srcId="{D14F0B72-B192-42BA-B193-76399C62F61F}" destId="{86CD07CC-50AF-4193-97E5-96D88F0FFA5E}" srcOrd="3" destOrd="0" presId="urn:microsoft.com/office/officeart/2005/8/layout/vList4"/>
    <dgm:cxn modelId="{A95013F2-82AD-4638-AB90-89E2ADF3C72B}" type="presParOf" srcId="{D14F0B72-B192-42BA-B193-76399C62F61F}" destId="{3E01852C-0168-478C-A9DE-A5CE410A69D8}" srcOrd="4" destOrd="0" presId="urn:microsoft.com/office/officeart/2005/8/layout/vList4"/>
    <dgm:cxn modelId="{DBE9731E-53D0-43DE-9E9C-4C2CB3EEE779}" type="presParOf" srcId="{3E01852C-0168-478C-A9DE-A5CE410A69D8}" destId="{43F87FA9-8964-4C61-A0AE-C792D7DF9C27}" srcOrd="0" destOrd="0" presId="urn:microsoft.com/office/officeart/2005/8/layout/vList4"/>
    <dgm:cxn modelId="{0F18680D-370D-4F0A-BAD5-094D95D8D28A}" type="presParOf" srcId="{3E01852C-0168-478C-A9DE-A5CE410A69D8}" destId="{E5FC2D56-3C02-4991-90A9-09D4FAA29AD1}" srcOrd="1" destOrd="0" presId="urn:microsoft.com/office/officeart/2005/8/layout/vList4"/>
    <dgm:cxn modelId="{A2812AEC-10AC-43F5-AF25-CE75B1B364AF}" type="presParOf" srcId="{3E01852C-0168-478C-A9DE-A5CE410A69D8}" destId="{7694FF6C-A52A-4FC8-8C9E-617336DAEA42}" srcOrd="2" destOrd="0" presId="urn:microsoft.com/office/officeart/2005/8/layout/vList4"/>
  </dgm:cxnLst>
  <dgm:bg/>
  <dgm:whole/>
</dgm:dataModel>
</file>

<file path=ppt/diagrams/data2.xml><?xml version="1.0" encoding="utf-8"?>
<dgm:dataModel xmlns:dgm="http://schemas.openxmlformats.org/drawingml/2006/diagram" xmlns:a="http://schemas.openxmlformats.org/drawingml/2006/main">
  <dgm:ptLst>
    <dgm:pt modelId="{EB7B88BC-938C-4F11-86F1-D06364D3AB63}" type="doc">
      <dgm:prSet loTypeId="urn:microsoft.com/office/officeart/2005/8/layout/orgChart1" loCatId="hierarchy" qsTypeId="urn:microsoft.com/office/officeart/2005/8/quickstyle/simple4" qsCatId="simple" csTypeId="urn:microsoft.com/office/officeart/2005/8/colors/colorful1" csCatId="colorful" phldr="1"/>
      <dgm:spPr/>
      <dgm:t>
        <a:bodyPr/>
        <a:lstStyle/>
        <a:p>
          <a:endParaRPr lang="en-US"/>
        </a:p>
      </dgm:t>
    </dgm:pt>
    <dgm:pt modelId="{6047D1BC-3111-4C30-9498-E5612621EA84}">
      <dgm:prSet phldrT="[Text]" custT="1"/>
      <dgm:spPr/>
      <dgm:t>
        <a:bodyPr/>
        <a:lstStyle/>
        <a:p>
          <a:r>
            <a:rPr lang="en-US" sz="1600" b="1" dirty="0" smtClean="0"/>
            <a:t>Item</a:t>
          </a:r>
          <a:endParaRPr lang="en-US" sz="1200" i="1" dirty="0"/>
        </a:p>
      </dgm:t>
    </dgm:pt>
    <dgm:pt modelId="{A5DE9DF8-057A-4BCB-9A21-BEC723C8439F}" type="parTrans" cxnId="{7E8FF082-67A6-48A8-BDC2-7E2B0E7B7C70}">
      <dgm:prSet/>
      <dgm:spPr/>
      <dgm:t>
        <a:bodyPr/>
        <a:lstStyle/>
        <a:p>
          <a:endParaRPr lang="en-US"/>
        </a:p>
      </dgm:t>
    </dgm:pt>
    <dgm:pt modelId="{94C0051A-DCE4-4D63-8F8F-5ABD18850F86}" type="sibTrans" cxnId="{7E8FF082-67A6-48A8-BDC2-7E2B0E7B7C70}">
      <dgm:prSet/>
      <dgm:spPr/>
      <dgm:t>
        <a:bodyPr/>
        <a:lstStyle/>
        <a:p>
          <a:endParaRPr lang="en-US"/>
        </a:p>
      </dgm:t>
    </dgm:pt>
    <dgm:pt modelId="{D80CE956-6CA9-4247-B73B-64C3AE94761D}">
      <dgm:prSet phldrT="[Text]" custT="1"/>
      <dgm:spPr/>
      <dgm:t>
        <a:bodyPr/>
        <a:lstStyle/>
        <a:p>
          <a:r>
            <a:rPr lang="en-US" sz="1600" b="1" dirty="0" smtClean="0"/>
            <a:t>Appointment</a:t>
          </a:r>
          <a:endParaRPr lang="en-US" sz="1200" i="1" dirty="0"/>
        </a:p>
      </dgm:t>
    </dgm:pt>
    <dgm:pt modelId="{DA0AD1A6-5DE0-4D95-8FA0-8DDED8F67385}" type="parTrans" cxnId="{2406B2D4-C3AE-4B20-999B-62D0EAD6EB56}">
      <dgm:prSet/>
      <dgm:spPr>
        <a:ln>
          <a:solidFill>
            <a:schemeClr val="tx1"/>
          </a:solidFill>
        </a:ln>
      </dgm:spPr>
      <dgm:t>
        <a:bodyPr/>
        <a:lstStyle/>
        <a:p>
          <a:endParaRPr lang="en-US"/>
        </a:p>
      </dgm:t>
    </dgm:pt>
    <dgm:pt modelId="{0334D9A3-41F7-449B-BCCB-A3ED25471CA5}" type="sibTrans" cxnId="{2406B2D4-C3AE-4B20-999B-62D0EAD6EB56}">
      <dgm:prSet/>
      <dgm:spPr/>
      <dgm:t>
        <a:bodyPr/>
        <a:lstStyle/>
        <a:p>
          <a:endParaRPr lang="en-US"/>
        </a:p>
      </dgm:t>
    </dgm:pt>
    <dgm:pt modelId="{A7CC2A97-5995-4309-8405-DE9F586F3903}">
      <dgm:prSet phldrT="[Text]" custT="1"/>
      <dgm:spPr/>
      <dgm:t>
        <a:bodyPr/>
        <a:lstStyle/>
        <a:p>
          <a:r>
            <a:rPr lang="en-US" sz="1600" b="1" dirty="0" smtClean="0"/>
            <a:t>Contact</a:t>
          </a:r>
          <a:endParaRPr lang="en-US" sz="1200" i="1" dirty="0"/>
        </a:p>
      </dgm:t>
    </dgm:pt>
    <dgm:pt modelId="{A031A653-6270-4018-92AA-1065FCAFE701}" type="parTrans" cxnId="{1F0A779E-0B53-4BE4-8FFB-1FC5FBD998A5}">
      <dgm:prSet/>
      <dgm:spPr>
        <a:ln>
          <a:solidFill>
            <a:schemeClr val="tx1"/>
          </a:solidFill>
        </a:ln>
      </dgm:spPr>
      <dgm:t>
        <a:bodyPr/>
        <a:lstStyle/>
        <a:p>
          <a:endParaRPr lang="en-US"/>
        </a:p>
      </dgm:t>
    </dgm:pt>
    <dgm:pt modelId="{15C78643-CC91-49B6-8009-64D8905B627D}" type="sibTrans" cxnId="{1F0A779E-0B53-4BE4-8FFB-1FC5FBD998A5}">
      <dgm:prSet/>
      <dgm:spPr/>
      <dgm:t>
        <a:bodyPr/>
        <a:lstStyle/>
        <a:p>
          <a:endParaRPr lang="en-US"/>
        </a:p>
      </dgm:t>
    </dgm:pt>
    <dgm:pt modelId="{6B91502C-41E8-4ADA-B71D-82BDDF0A4FD6}">
      <dgm:prSet phldrT="[Text]" custT="1"/>
      <dgm:spPr/>
      <dgm:t>
        <a:bodyPr/>
        <a:lstStyle/>
        <a:p>
          <a:r>
            <a:rPr lang="en-US" sz="1600" b="1" dirty="0" smtClean="0"/>
            <a:t>Task</a:t>
          </a:r>
          <a:endParaRPr lang="en-US" sz="1200" i="1" dirty="0"/>
        </a:p>
      </dgm:t>
    </dgm:pt>
    <dgm:pt modelId="{1C8FB5BE-7A4B-4936-A17E-D7CA1480E9BD}" type="parTrans" cxnId="{E7FE8767-FBB7-4058-A25F-BE12650302C8}">
      <dgm:prSet/>
      <dgm:spPr>
        <a:ln>
          <a:solidFill>
            <a:schemeClr val="tx1"/>
          </a:solidFill>
        </a:ln>
      </dgm:spPr>
      <dgm:t>
        <a:bodyPr/>
        <a:lstStyle/>
        <a:p>
          <a:endParaRPr lang="en-US"/>
        </a:p>
      </dgm:t>
    </dgm:pt>
    <dgm:pt modelId="{61EC625D-0108-4200-B70D-9F8F59D3078C}" type="sibTrans" cxnId="{E7FE8767-FBB7-4058-A25F-BE12650302C8}">
      <dgm:prSet/>
      <dgm:spPr/>
      <dgm:t>
        <a:bodyPr/>
        <a:lstStyle/>
        <a:p>
          <a:endParaRPr lang="en-US"/>
        </a:p>
      </dgm:t>
    </dgm:pt>
    <dgm:pt modelId="{7867A476-BC53-4263-A527-306B677C4E02}">
      <dgm:prSet phldrT="[Text]" custT="1"/>
      <dgm:spPr/>
      <dgm:t>
        <a:bodyPr/>
        <a:lstStyle/>
        <a:p>
          <a:r>
            <a:rPr lang="en-US" sz="1400" b="1" dirty="0" err="1" smtClean="0"/>
            <a:t>MeetingMessage</a:t>
          </a:r>
          <a:endParaRPr lang="en-US" sz="1400" b="0" i="1" dirty="0"/>
        </a:p>
      </dgm:t>
    </dgm:pt>
    <dgm:pt modelId="{9BE5D075-F9B2-4671-AAD4-2C852093E5B7}" type="parTrans" cxnId="{CA7124D5-7789-49BE-B9F3-01CC92CD4CB3}">
      <dgm:prSet/>
      <dgm:spPr/>
      <dgm:t>
        <a:bodyPr/>
        <a:lstStyle/>
        <a:p>
          <a:endParaRPr lang="en-US"/>
        </a:p>
      </dgm:t>
    </dgm:pt>
    <dgm:pt modelId="{CD137A4C-E76A-4BB8-A55E-F49837C56A83}" type="sibTrans" cxnId="{CA7124D5-7789-49BE-B9F3-01CC92CD4CB3}">
      <dgm:prSet/>
      <dgm:spPr/>
      <dgm:t>
        <a:bodyPr/>
        <a:lstStyle/>
        <a:p>
          <a:endParaRPr lang="en-US"/>
        </a:p>
      </dgm:t>
    </dgm:pt>
    <dgm:pt modelId="{9A373630-8E0D-4009-BEBE-A62AE9E5E26C}">
      <dgm:prSet phldrT="[Text]" custT="1"/>
      <dgm:spPr/>
      <dgm:t>
        <a:bodyPr/>
        <a:lstStyle/>
        <a:p>
          <a:r>
            <a:rPr lang="en-US" sz="1600" b="1" dirty="0" err="1" smtClean="0"/>
            <a:t>PostItem</a:t>
          </a:r>
          <a:endParaRPr lang="en-US" sz="1200" b="0" i="1" dirty="0"/>
        </a:p>
      </dgm:t>
    </dgm:pt>
    <dgm:pt modelId="{1946A38E-0E66-4EE3-800A-8FC296BEE832}" type="parTrans" cxnId="{8D48A14F-314A-420B-BA69-7CB71E7C6904}">
      <dgm:prSet/>
      <dgm:spPr>
        <a:ln>
          <a:solidFill>
            <a:schemeClr val="tx1"/>
          </a:solidFill>
        </a:ln>
      </dgm:spPr>
      <dgm:t>
        <a:bodyPr/>
        <a:lstStyle/>
        <a:p>
          <a:endParaRPr lang="en-US"/>
        </a:p>
      </dgm:t>
    </dgm:pt>
    <dgm:pt modelId="{E940EB07-B8D1-470A-B4F7-43E848755711}" type="sibTrans" cxnId="{8D48A14F-314A-420B-BA69-7CB71E7C6904}">
      <dgm:prSet/>
      <dgm:spPr/>
      <dgm:t>
        <a:bodyPr/>
        <a:lstStyle/>
        <a:p>
          <a:endParaRPr lang="en-US"/>
        </a:p>
      </dgm:t>
    </dgm:pt>
    <dgm:pt modelId="{A78497C8-9DF3-4C40-BC84-B6BDCF4985E7}">
      <dgm:prSet phldrT="[Text]" custT="1"/>
      <dgm:spPr/>
      <dgm:t>
        <a:bodyPr/>
        <a:lstStyle/>
        <a:p>
          <a:r>
            <a:rPr lang="en-US" sz="1400" b="1" dirty="0" err="1" smtClean="0"/>
            <a:t>MeetingRequest</a:t>
          </a:r>
          <a:endParaRPr lang="en-US" sz="1200" b="0" i="1" dirty="0"/>
        </a:p>
      </dgm:t>
    </dgm:pt>
    <dgm:pt modelId="{E8C82662-9642-43CE-852C-353495B75584}" type="parTrans" cxnId="{B3C83423-4244-4A3F-851E-8EEC41A548F3}">
      <dgm:prSet/>
      <dgm:spPr/>
      <dgm:t>
        <a:bodyPr/>
        <a:lstStyle/>
        <a:p>
          <a:endParaRPr lang="en-US"/>
        </a:p>
      </dgm:t>
    </dgm:pt>
    <dgm:pt modelId="{F3E39092-5796-45B4-9F64-C96009E369E4}" type="sibTrans" cxnId="{B3C83423-4244-4A3F-851E-8EEC41A548F3}">
      <dgm:prSet/>
      <dgm:spPr/>
      <dgm:t>
        <a:bodyPr/>
        <a:lstStyle/>
        <a:p>
          <a:endParaRPr lang="en-US"/>
        </a:p>
      </dgm:t>
    </dgm:pt>
    <dgm:pt modelId="{86CF1AD5-F2FE-4D2E-AF31-8472CE54CFDC}">
      <dgm:prSet phldrT="[Text]" custT="1"/>
      <dgm:spPr/>
      <dgm:t>
        <a:bodyPr/>
        <a:lstStyle/>
        <a:p>
          <a:r>
            <a:rPr lang="en-US" sz="1400" b="1" dirty="0" err="1" smtClean="0"/>
            <a:t>MeetingResponse</a:t>
          </a:r>
          <a:endParaRPr lang="en-US" sz="1200" b="0" i="1" dirty="0"/>
        </a:p>
      </dgm:t>
    </dgm:pt>
    <dgm:pt modelId="{528FDFA1-46D7-43C5-8B29-8D38D2010B7E}" type="parTrans" cxnId="{A6C240CB-08BF-4ECE-AD06-932ACF065C66}">
      <dgm:prSet/>
      <dgm:spPr/>
      <dgm:t>
        <a:bodyPr/>
        <a:lstStyle/>
        <a:p>
          <a:endParaRPr lang="en-US"/>
        </a:p>
      </dgm:t>
    </dgm:pt>
    <dgm:pt modelId="{566EBA09-CCFC-4AB7-9487-E31C4FADDBD0}" type="sibTrans" cxnId="{A6C240CB-08BF-4ECE-AD06-932ACF065C66}">
      <dgm:prSet/>
      <dgm:spPr/>
      <dgm:t>
        <a:bodyPr/>
        <a:lstStyle/>
        <a:p>
          <a:endParaRPr lang="en-US"/>
        </a:p>
      </dgm:t>
    </dgm:pt>
    <dgm:pt modelId="{A8BED93D-CF43-45EF-A3CB-EA95B644F3E3}">
      <dgm:prSet phldrT="[Text]" custT="1"/>
      <dgm:spPr/>
      <dgm:t>
        <a:bodyPr/>
        <a:lstStyle/>
        <a:p>
          <a:r>
            <a:rPr lang="en-US" sz="1400" b="1" dirty="0" err="1" smtClean="0"/>
            <a:t>MeetingCancellation</a:t>
          </a:r>
          <a:endParaRPr lang="en-US" sz="1200" b="0" i="1" dirty="0"/>
        </a:p>
      </dgm:t>
    </dgm:pt>
    <dgm:pt modelId="{419202A0-E917-4CE8-AF37-F3323384DE5E}" type="parTrans" cxnId="{A3F54118-F85B-4B98-97D5-0177BD1BB1E9}">
      <dgm:prSet/>
      <dgm:spPr/>
      <dgm:t>
        <a:bodyPr/>
        <a:lstStyle/>
        <a:p>
          <a:endParaRPr lang="en-US"/>
        </a:p>
      </dgm:t>
    </dgm:pt>
    <dgm:pt modelId="{FE8F8F55-5D7B-4DAC-A731-BA030C79E49D}" type="sibTrans" cxnId="{A3F54118-F85B-4B98-97D5-0177BD1BB1E9}">
      <dgm:prSet/>
      <dgm:spPr/>
      <dgm:t>
        <a:bodyPr/>
        <a:lstStyle/>
        <a:p>
          <a:endParaRPr lang="en-US"/>
        </a:p>
      </dgm:t>
    </dgm:pt>
    <dgm:pt modelId="{9034B68C-7F0F-4701-9C6C-CBDD59CF18CC}">
      <dgm:prSet phldrT="[Text]" custT="1"/>
      <dgm:spPr/>
      <dgm:t>
        <a:bodyPr/>
        <a:lstStyle/>
        <a:p>
          <a:r>
            <a:rPr lang="en-US" sz="1600" b="1" dirty="0" err="1" smtClean="0"/>
            <a:t>EmailMessage</a:t>
          </a:r>
          <a:endParaRPr lang="en-US" sz="1200" i="1" dirty="0"/>
        </a:p>
      </dgm:t>
    </dgm:pt>
    <dgm:pt modelId="{1D523E6A-BCED-415F-9031-2842100243BD}" type="sibTrans" cxnId="{BC6869C8-1CFF-49E9-AF32-F959E20E3513}">
      <dgm:prSet/>
      <dgm:spPr/>
      <dgm:t>
        <a:bodyPr/>
        <a:lstStyle/>
        <a:p>
          <a:endParaRPr lang="en-US"/>
        </a:p>
      </dgm:t>
    </dgm:pt>
    <dgm:pt modelId="{83EA8CFE-E49D-4AAE-B699-409ACF39214C}" type="parTrans" cxnId="{BC6869C8-1CFF-49E9-AF32-F959E20E3513}">
      <dgm:prSet/>
      <dgm:spPr>
        <a:ln>
          <a:solidFill>
            <a:schemeClr val="tx1"/>
          </a:solidFill>
        </a:ln>
      </dgm:spPr>
      <dgm:t>
        <a:bodyPr/>
        <a:lstStyle/>
        <a:p>
          <a:endParaRPr lang="en-US"/>
        </a:p>
      </dgm:t>
    </dgm:pt>
    <dgm:pt modelId="{AD75259D-13F4-4571-A20D-0A62B9999DCA}" type="pres">
      <dgm:prSet presAssocID="{EB7B88BC-938C-4F11-86F1-D06364D3AB63}" presName="hierChild1" presStyleCnt="0">
        <dgm:presLayoutVars>
          <dgm:orgChart val="1"/>
          <dgm:chPref val="1"/>
          <dgm:dir/>
          <dgm:animOne val="branch"/>
          <dgm:animLvl val="lvl"/>
          <dgm:resizeHandles/>
        </dgm:presLayoutVars>
      </dgm:prSet>
      <dgm:spPr/>
      <dgm:t>
        <a:bodyPr/>
        <a:lstStyle/>
        <a:p>
          <a:endParaRPr lang="en-US"/>
        </a:p>
      </dgm:t>
    </dgm:pt>
    <dgm:pt modelId="{B1C613F2-28BD-4E89-A34F-161B7E1704D1}" type="pres">
      <dgm:prSet presAssocID="{6047D1BC-3111-4C30-9498-E5612621EA84}" presName="hierRoot1" presStyleCnt="0">
        <dgm:presLayoutVars>
          <dgm:hierBranch val="init"/>
        </dgm:presLayoutVars>
      </dgm:prSet>
      <dgm:spPr/>
      <dgm:t>
        <a:bodyPr/>
        <a:lstStyle/>
        <a:p>
          <a:endParaRPr lang="en-US"/>
        </a:p>
      </dgm:t>
    </dgm:pt>
    <dgm:pt modelId="{91444190-6079-49BF-86DF-99AA0EF7431D}" type="pres">
      <dgm:prSet presAssocID="{6047D1BC-3111-4C30-9498-E5612621EA84}" presName="rootComposite1" presStyleCnt="0"/>
      <dgm:spPr/>
      <dgm:t>
        <a:bodyPr/>
        <a:lstStyle/>
        <a:p>
          <a:endParaRPr lang="en-US"/>
        </a:p>
      </dgm:t>
    </dgm:pt>
    <dgm:pt modelId="{C833DA7A-78F1-4252-AF23-75256EA393DC}" type="pres">
      <dgm:prSet presAssocID="{6047D1BC-3111-4C30-9498-E5612621EA84}" presName="rootText1" presStyleLbl="node0" presStyleIdx="0" presStyleCnt="1" custLinFactNeighborY="11578">
        <dgm:presLayoutVars>
          <dgm:chPref val="3"/>
        </dgm:presLayoutVars>
      </dgm:prSet>
      <dgm:spPr/>
      <dgm:t>
        <a:bodyPr/>
        <a:lstStyle/>
        <a:p>
          <a:endParaRPr lang="en-US"/>
        </a:p>
      </dgm:t>
    </dgm:pt>
    <dgm:pt modelId="{46AFEDAA-A32B-40B1-A3B9-EF06B6D5A6D3}" type="pres">
      <dgm:prSet presAssocID="{6047D1BC-3111-4C30-9498-E5612621EA84}" presName="rootConnector1" presStyleLbl="node1" presStyleIdx="0" presStyleCnt="0"/>
      <dgm:spPr/>
      <dgm:t>
        <a:bodyPr/>
        <a:lstStyle/>
        <a:p>
          <a:endParaRPr lang="en-US"/>
        </a:p>
      </dgm:t>
    </dgm:pt>
    <dgm:pt modelId="{355E6FD6-373A-4D4A-A7DE-9ADF35989A2E}" type="pres">
      <dgm:prSet presAssocID="{6047D1BC-3111-4C30-9498-E5612621EA84}" presName="hierChild2" presStyleCnt="0"/>
      <dgm:spPr/>
      <dgm:t>
        <a:bodyPr/>
        <a:lstStyle/>
        <a:p>
          <a:endParaRPr lang="en-US"/>
        </a:p>
      </dgm:t>
    </dgm:pt>
    <dgm:pt modelId="{A72C7C05-CABF-4EBA-884C-0524B0BB5C4B}" type="pres">
      <dgm:prSet presAssocID="{DA0AD1A6-5DE0-4D95-8FA0-8DDED8F67385}" presName="Name37" presStyleLbl="parChTrans1D2" presStyleIdx="0" presStyleCnt="5"/>
      <dgm:spPr/>
      <dgm:t>
        <a:bodyPr/>
        <a:lstStyle/>
        <a:p>
          <a:endParaRPr lang="en-US"/>
        </a:p>
      </dgm:t>
    </dgm:pt>
    <dgm:pt modelId="{D263F5E6-0D68-4DEE-BD66-2B91DED3B458}" type="pres">
      <dgm:prSet presAssocID="{D80CE956-6CA9-4247-B73B-64C3AE94761D}" presName="hierRoot2" presStyleCnt="0">
        <dgm:presLayoutVars>
          <dgm:hierBranch val="init"/>
        </dgm:presLayoutVars>
      </dgm:prSet>
      <dgm:spPr/>
      <dgm:t>
        <a:bodyPr/>
        <a:lstStyle/>
        <a:p>
          <a:endParaRPr lang="en-US"/>
        </a:p>
      </dgm:t>
    </dgm:pt>
    <dgm:pt modelId="{5C17CD61-F356-4E4F-A0EF-8EDC79AA4DD0}" type="pres">
      <dgm:prSet presAssocID="{D80CE956-6CA9-4247-B73B-64C3AE94761D}" presName="rootComposite" presStyleCnt="0"/>
      <dgm:spPr/>
      <dgm:t>
        <a:bodyPr/>
        <a:lstStyle/>
        <a:p>
          <a:endParaRPr lang="en-US"/>
        </a:p>
      </dgm:t>
    </dgm:pt>
    <dgm:pt modelId="{781CFBCF-E9CC-44D6-92A2-6588A402ABC8}" type="pres">
      <dgm:prSet presAssocID="{D80CE956-6CA9-4247-B73B-64C3AE94761D}" presName="rootText" presStyleLbl="node2" presStyleIdx="0" presStyleCnt="5" custLinFactNeighborY="11578">
        <dgm:presLayoutVars>
          <dgm:chPref val="3"/>
        </dgm:presLayoutVars>
      </dgm:prSet>
      <dgm:spPr/>
      <dgm:t>
        <a:bodyPr/>
        <a:lstStyle/>
        <a:p>
          <a:endParaRPr lang="en-US"/>
        </a:p>
      </dgm:t>
    </dgm:pt>
    <dgm:pt modelId="{E5B3776D-3D84-4FAC-87CB-6A329B39AB96}" type="pres">
      <dgm:prSet presAssocID="{D80CE956-6CA9-4247-B73B-64C3AE94761D}" presName="rootConnector" presStyleLbl="node2" presStyleIdx="0" presStyleCnt="5"/>
      <dgm:spPr/>
      <dgm:t>
        <a:bodyPr/>
        <a:lstStyle/>
        <a:p>
          <a:endParaRPr lang="en-US"/>
        </a:p>
      </dgm:t>
    </dgm:pt>
    <dgm:pt modelId="{5BEB9056-03DC-4D2E-8E70-CC17F92D5A25}" type="pres">
      <dgm:prSet presAssocID="{D80CE956-6CA9-4247-B73B-64C3AE94761D}" presName="hierChild4" presStyleCnt="0"/>
      <dgm:spPr/>
      <dgm:t>
        <a:bodyPr/>
        <a:lstStyle/>
        <a:p>
          <a:endParaRPr lang="en-US"/>
        </a:p>
      </dgm:t>
    </dgm:pt>
    <dgm:pt modelId="{3F006163-E35C-4B95-AB0B-63211CD5A82D}" type="pres">
      <dgm:prSet presAssocID="{D80CE956-6CA9-4247-B73B-64C3AE94761D}" presName="hierChild5" presStyleCnt="0"/>
      <dgm:spPr/>
      <dgm:t>
        <a:bodyPr/>
        <a:lstStyle/>
        <a:p>
          <a:endParaRPr lang="en-US"/>
        </a:p>
      </dgm:t>
    </dgm:pt>
    <dgm:pt modelId="{895D1F40-F217-47F7-A8C0-8E9E895E80D5}" type="pres">
      <dgm:prSet presAssocID="{83EA8CFE-E49D-4AAE-B699-409ACF39214C}" presName="Name37" presStyleLbl="parChTrans1D2" presStyleIdx="1" presStyleCnt="5"/>
      <dgm:spPr/>
      <dgm:t>
        <a:bodyPr/>
        <a:lstStyle/>
        <a:p>
          <a:endParaRPr lang="en-US"/>
        </a:p>
      </dgm:t>
    </dgm:pt>
    <dgm:pt modelId="{C470C295-7E27-4637-BCE6-DC1E5EB37EA2}" type="pres">
      <dgm:prSet presAssocID="{9034B68C-7F0F-4701-9C6C-CBDD59CF18CC}" presName="hierRoot2" presStyleCnt="0">
        <dgm:presLayoutVars>
          <dgm:hierBranch val="init"/>
        </dgm:presLayoutVars>
      </dgm:prSet>
      <dgm:spPr/>
      <dgm:t>
        <a:bodyPr/>
        <a:lstStyle/>
        <a:p>
          <a:endParaRPr lang="en-US"/>
        </a:p>
      </dgm:t>
    </dgm:pt>
    <dgm:pt modelId="{AB963CC7-B87E-4C23-ACE1-557E0DECC47C}" type="pres">
      <dgm:prSet presAssocID="{9034B68C-7F0F-4701-9C6C-CBDD59CF18CC}" presName="rootComposite" presStyleCnt="0"/>
      <dgm:spPr/>
      <dgm:t>
        <a:bodyPr/>
        <a:lstStyle/>
        <a:p>
          <a:endParaRPr lang="en-US"/>
        </a:p>
      </dgm:t>
    </dgm:pt>
    <dgm:pt modelId="{F9B50C97-DAE1-4959-9688-5ADF546ECB98}" type="pres">
      <dgm:prSet presAssocID="{9034B68C-7F0F-4701-9C6C-CBDD59CF18CC}" presName="rootText" presStyleLbl="node2" presStyleIdx="1" presStyleCnt="5" custLinFactNeighborY="11578">
        <dgm:presLayoutVars>
          <dgm:chPref val="3"/>
        </dgm:presLayoutVars>
      </dgm:prSet>
      <dgm:spPr/>
      <dgm:t>
        <a:bodyPr/>
        <a:lstStyle/>
        <a:p>
          <a:endParaRPr lang="en-US"/>
        </a:p>
      </dgm:t>
    </dgm:pt>
    <dgm:pt modelId="{2E64634D-2E42-45D5-AD62-DA8D60A747AB}" type="pres">
      <dgm:prSet presAssocID="{9034B68C-7F0F-4701-9C6C-CBDD59CF18CC}" presName="rootConnector" presStyleLbl="node2" presStyleIdx="1" presStyleCnt="5"/>
      <dgm:spPr/>
      <dgm:t>
        <a:bodyPr/>
        <a:lstStyle/>
        <a:p>
          <a:endParaRPr lang="en-US"/>
        </a:p>
      </dgm:t>
    </dgm:pt>
    <dgm:pt modelId="{C53606A8-7FF7-42CF-9A34-3AE8B9D0A43A}" type="pres">
      <dgm:prSet presAssocID="{9034B68C-7F0F-4701-9C6C-CBDD59CF18CC}" presName="hierChild4" presStyleCnt="0"/>
      <dgm:spPr/>
      <dgm:t>
        <a:bodyPr/>
        <a:lstStyle/>
        <a:p>
          <a:endParaRPr lang="en-US"/>
        </a:p>
      </dgm:t>
    </dgm:pt>
    <dgm:pt modelId="{0E9F6213-A664-4898-82F0-22AD0AE3BCB3}" type="pres">
      <dgm:prSet presAssocID="{9BE5D075-F9B2-4671-AAD4-2C852093E5B7}" presName="Name37" presStyleLbl="parChTrans1D3" presStyleIdx="0" presStyleCnt="1"/>
      <dgm:spPr/>
      <dgm:t>
        <a:bodyPr/>
        <a:lstStyle/>
        <a:p>
          <a:endParaRPr lang="en-US"/>
        </a:p>
      </dgm:t>
    </dgm:pt>
    <dgm:pt modelId="{81E03728-3CAE-41B8-B709-AA31934C1F8D}" type="pres">
      <dgm:prSet presAssocID="{7867A476-BC53-4263-A527-306B677C4E02}" presName="hierRoot2" presStyleCnt="0">
        <dgm:presLayoutVars>
          <dgm:hierBranch val="init"/>
        </dgm:presLayoutVars>
      </dgm:prSet>
      <dgm:spPr/>
      <dgm:t>
        <a:bodyPr/>
        <a:lstStyle/>
        <a:p>
          <a:endParaRPr lang="en-US"/>
        </a:p>
      </dgm:t>
    </dgm:pt>
    <dgm:pt modelId="{618AB809-60FC-4C56-9F0F-2B309793D56C}" type="pres">
      <dgm:prSet presAssocID="{7867A476-BC53-4263-A527-306B677C4E02}" presName="rootComposite" presStyleCnt="0"/>
      <dgm:spPr/>
      <dgm:t>
        <a:bodyPr/>
        <a:lstStyle/>
        <a:p>
          <a:endParaRPr lang="en-US"/>
        </a:p>
      </dgm:t>
    </dgm:pt>
    <dgm:pt modelId="{A4235F33-179F-48AB-A730-B1E7518ED361}" type="pres">
      <dgm:prSet presAssocID="{7867A476-BC53-4263-A527-306B677C4E02}" presName="rootText" presStyleLbl="node3" presStyleIdx="0" presStyleCnt="1" custScaleX="114250" custLinFactNeighborY="11578">
        <dgm:presLayoutVars>
          <dgm:chPref val="3"/>
        </dgm:presLayoutVars>
      </dgm:prSet>
      <dgm:spPr/>
      <dgm:t>
        <a:bodyPr/>
        <a:lstStyle/>
        <a:p>
          <a:endParaRPr lang="en-US"/>
        </a:p>
      </dgm:t>
    </dgm:pt>
    <dgm:pt modelId="{330DD659-6722-4BCE-B4FA-878E7C2E2B5E}" type="pres">
      <dgm:prSet presAssocID="{7867A476-BC53-4263-A527-306B677C4E02}" presName="rootConnector" presStyleLbl="node3" presStyleIdx="0" presStyleCnt="1"/>
      <dgm:spPr/>
      <dgm:t>
        <a:bodyPr/>
        <a:lstStyle/>
        <a:p>
          <a:endParaRPr lang="en-US"/>
        </a:p>
      </dgm:t>
    </dgm:pt>
    <dgm:pt modelId="{D0A19452-E383-48B9-9B3E-3703E522AD86}" type="pres">
      <dgm:prSet presAssocID="{7867A476-BC53-4263-A527-306B677C4E02}" presName="hierChild4" presStyleCnt="0"/>
      <dgm:spPr/>
      <dgm:t>
        <a:bodyPr/>
        <a:lstStyle/>
        <a:p>
          <a:endParaRPr lang="en-US"/>
        </a:p>
      </dgm:t>
    </dgm:pt>
    <dgm:pt modelId="{BAF2621E-6D9E-41EF-9A65-57B243249807}" type="pres">
      <dgm:prSet presAssocID="{E8C82662-9642-43CE-852C-353495B75584}" presName="Name37" presStyleLbl="parChTrans1D4" presStyleIdx="0" presStyleCnt="3"/>
      <dgm:spPr/>
      <dgm:t>
        <a:bodyPr/>
        <a:lstStyle/>
        <a:p>
          <a:endParaRPr lang="en-US"/>
        </a:p>
      </dgm:t>
    </dgm:pt>
    <dgm:pt modelId="{D6156F45-46A2-4B0F-B19A-F0EFBD41AACA}" type="pres">
      <dgm:prSet presAssocID="{A78497C8-9DF3-4C40-BC84-B6BDCF4985E7}" presName="hierRoot2" presStyleCnt="0">
        <dgm:presLayoutVars>
          <dgm:hierBranch val="init"/>
        </dgm:presLayoutVars>
      </dgm:prSet>
      <dgm:spPr/>
      <dgm:t>
        <a:bodyPr/>
        <a:lstStyle/>
        <a:p>
          <a:endParaRPr lang="en-US"/>
        </a:p>
      </dgm:t>
    </dgm:pt>
    <dgm:pt modelId="{4646D448-426B-4D3A-873A-E8E35381B4D9}" type="pres">
      <dgm:prSet presAssocID="{A78497C8-9DF3-4C40-BC84-B6BDCF4985E7}" presName="rootComposite" presStyleCnt="0"/>
      <dgm:spPr/>
      <dgm:t>
        <a:bodyPr/>
        <a:lstStyle/>
        <a:p>
          <a:endParaRPr lang="en-US"/>
        </a:p>
      </dgm:t>
    </dgm:pt>
    <dgm:pt modelId="{DC9AFF55-AE9F-4DA1-B212-027AAC6B0CDD}" type="pres">
      <dgm:prSet presAssocID="{A78497C8-9DF3-4C40-BC84-B6BDCF4985E7}" presName="rootText" presStyleLbl="node4" presStyleIdx="0" presStyleCnt="3" custScaleX="122217" custLinFactNeighborY="11578">
        <dgm:presLayoutVars>
          <dgm:chPref val="3"/>
        </dgm:presLayoutVars>
      </dgm:prSet>
      <dgm:spPr/>
      <dgm:t>
        <a:bodyPr/>
        <a:lstStyle/>
        <a:p>
          <a:endParaRPr lang="en-US"/>
        </a:p>
      </dgm:t>
    </dgm:pt>
    <dgm:pt modelId="{C3F94418-7E22-4AC8-A9DE-2DE5280C5448}" type="pres">
      <dgm:prSet presAssocID="{A78497C8-9DF3-4C40-BC84-B6BDCF4985E7}" presName="rootConnector" presStyleLbl="node4" presStyleIdx="0" presStyleCnt="3"/>
      <dgm:spPr/>
      <dgm:t>
        <a:bodyPr/>
        <a:lstStyle/>
        <a:p>
          <a:endParaRPr lang="en-US"/>
        </a:p>
      </dgm:t>
    </dgm:pt>
    <dgm:pt modelId="{5BE89606-771B-42CA-A185-C0325C173953}" type="pres">
      <dgm:prSet presAssocID="{A78497C8-9DF3-4C40-BC84-B6BDCF4985E7}" presName="hierChild4" presStyleCnt="0"/>
      <dgm:spPr/>
      <dgm:t>
        <a:bodyPr/>
        <a:lstStyle/>
        <a:p>
          <a:endParaRPr lang="en-US"/>
        </a:p>
      </dgm:t>
    </dgm:pt>
    <dgm:pt modelId="{C0FD21B2-50EA-4D4D-AA80-36A4FCA0DEF2}" type="pres">
      <dgm:prSet presAssocID="{A78497C8-9DF3-4C40-BC84-B6BDCF4985E7}" presName="hierChild5" presStyleCnt="0"/>
      <dgm:spPr/>
      <dgm:t>
        <a:bodyPr/>
        <a:lstStyle/>
        <a:p>
          <a:endParaRPr lang="en-US"/>
        </a:p>
      </dgm:t>
    </dgm:pt>
    <dgm:pt modelId="{7AFBB77B-6D7C-4658-BE34-5DE20A2D645C}" type="pres">
      <dgm:prSet presAssocID="{528FDFA1-46D7-43C5-8B29-8D38D2010B7E}" presName="Name37" presStyleLbl="parChTrans1D4" presStyleIdx="1" presStyleCnt="3"/>
      <dgm:spPr/>
      <dgm:t>
        <a:bodyPr/>
        <a:lstStyle/>
        <a:p>
          <a:endParaRPr lang="en-US"/>
        </a:p>
      </dgm:t>
    </dgm:pt>
    <dgm:pt modelId="{0623A046-61EE-4976-82BF-4BD1938032B7}" type="pres">
      <dgm:prSet presAssocID="{86CF1AD5-F2FE-4D2E-AF31-8472CE54CFDC}" presName="hierRoot2" presStyleCnt="0">
        <dgm:presLayoutVars>
          <dgm:hierBranch val="init"/>
        </dgm:presLayoutVars>
      </dgm:prSet>
      <dgm:spPr/>
      <dgm:t>
        <a:bodyPr/>
        <a:lstStyle/>
        <a:p>
          <a:endParaRPr lang="en-US"/>
        </a:p>
      </dgm:t>
    </dgm:pt>
    <dgm:pt modelId="{1058AA12-0EF6-4495-9BD6-510E22D166C0}" type="pres">
      <dgm:prSet presAssocID="{86CF1AD5-F2FE-4D2E-AF31-8472CE54CFDC}" presName="rootComposite" presStyleCnt="0"/>
      <dgm:spPr/>
      <dgm:t>
        <a:bodyPr/>
        <a:lstStyle/>
        <a:p>
          <a:endParaRPr lang="en-US"/>
        </a:p>
      </dgm:t>
    </dgm:pt>
    <dgm:pt modelId="{1E9DE518-2C9F-4243-A0DE-A95CCBFDEAC4}" type="pres">
      <dgm:prSet presAssocID="{86CF1AD5-F2FE-4D2E-AF31-8472CE54CFDC}" presName="rootText" presStyleLbl="node4" presStyleIdx="1" presStyleCnt="3" custScaleX="122217" custLinFactNeighborY="11578">
        <dgm:presLayoutVars>
          <dgm:chPref val="3"/>
        </dgm:presLayoutVars>
      </dgm:prSet>
      <dgm:spPr/>
      <dgm:t>
        <a:bodyPr/>
        <a:lstStyle/>
        <a:p>
          <a:endParaRPr lang="en-US"/>
        </a:p>
      </dgm:t>
    </dgm:pt>
    <dgm:pt modelId="{0ED3916C-978A-40F6-85AE-1A76F5984173}" type="pres">
      <dgm:prSet presAssocID="{86CF1AD5-F2FE-4D2E-AF31-8472CE54CFDC}" presName="rootConnector" presStyleLbl="node4" presStyleIdx="1" presStyleCnt="3"/>
      <dgm:spPr/>
      <dgm:t>
        <a:bodyPr/>
        <a:lstStyle/>
        <a:p>
          <a:endParaRPr lang="en-US"/>
        </a:p>
      </dgm:t>
    </dgm:pt>
    <dgm:pt modelId="{67E5CE56-2266-4767-A17F-46B5A2A7EA19}" type="pres">
      <dgm:prSet presAssocID="{86CF1AD5-F2FE-4D2E-AF31-8472CE54CFDC}" presName="hierChild4" presStyleCnt="0"/>
      <dgm:spPr/>
      <dgm:t>
        <a:bodyPr/>
        <a:lstStyle/>
        <a:p>
          <a:endParaRPr lang="en-US"/>
        </a:p>
      </dgm:t>
    </dgm:pt>
    <dgm:pt modelId="{254ACD76-DFB6-402A-8EEE-5FC6C94606F6}" type="pres">
      <dgm:prSet presAssocID="{86CF1AD5-F2FE-4D2E-AF31-8472CE54CFDC}" presName="hierChild5" presStyleCnt="0"/>
      <dgm:spPr/>
      <dgm:t>
        <a:bodyPr/>
        <a:lstStyle/>
        <a:p>
          <a:endParaRPr lang="en-US"/>
        </a:p>
      </dgm:t>
    </dgm:pt>
    <dgm:pt modelId="{F5C9D292-8DCE-410A-823E-8CF3F9E36622}" type="pres">
      <dgm:prSet presAssocID="{419202A0-E917-4CE8-AF37-F3323384DE5E}" presName="Name37" presStyleLbl="parChTrans1D4" presStyleIdx="2" presStyleCnt="3"/>
      <dgm:spPr/>
      <dgm:t>
        <a:bodyPr/>
        <a:lstStyle/>
        <a:p>
          <a:endParaRPr lang="en-US"/>
        </a:p>
      </dgm:t>
    </dgm:pt>
    <dgm:pt modelId="{5F02BD77-A321-469D-AFC5-58643D021069}" type="pres">
      <dgm:prSet presAssocID="{A8BED93D-CF43-45EF-A3CB-EA95B644F3E3}" presName="hierRoot2" presStyleCnt="0">
        <dgm:presLayoutVars>
          <dgm:hierBranch val="init"/>
        </dgm:presLayoutVars>
      </dgm:prSet>
      <dgm:spPr/>
      <dgm:t>
        <a:bodyPr/>
        <a:lstStyle/>
        <a:p>
          <a:endParaRPr lang="en-US"/>
        </a:p>
      </dgm:t>
    </dgm:pt>
    <dgm:pt modelId="{190FFB93-8148-4083-B0EE-39F5AA8A142E}" type="pres">
      <dgm:prSet presAssocID="{A8BED93D-CF43-45EF-A3CB-EA95B644F3E3}" presName="rootComposite" presStyleCnt="0"/>
      <dgm:spPr/>
      <dgm:t>
        <a:bodyPr/>
        <a:lstStyle/>
        <a:p>
          <a:endParaRPr lang="en-US"/>
        </a:p>
      </dgm:t>
    </dgm:pt>
    <dgm:pt modelId="{436EAE3D-9AF4-42A9-B5D6-6D68C02B9823}" type="pres">
      <dgm:prSet presAssocID="{A8BED93D-CF43-45EF-A3CB-EA95B644F3E3}" presName="rootText" presStyleLbl="node4" presStyleIdx="2" presStyleCnt="3" custScaleX="122217" custLinFactNeighborY="11578">
        <dgm:presLayoutVars>
          <dgm:chPref val="3"/>
        </dgm:presLayoutVars>
      </dgm:prSet>
      <dgm:spPr/>
      <dgm:t>
        <a:bodyPr/>
        <a:lstStyle/>
        <a:p>
          <a:endParaRPr lang="en-US"/>
        </a:p>
      </dgm:t>
    </dgm:pt>
    <dgm:pt modelId="{EF7546DC-D310-43EC-85EE-9E1FA6D5329F}" type="pres">
      <dgm:prSet presAssocID="{A8BED93D-CF43-45EF-A3CB-EA95B644F3E3}" presName="rootConnector" presStyleLbl="node4" presStyleIdx="2" presStyleCnt="3"/>
      <dgm:spPr/>
      <dgm:t>
        <a:bodyPr/>
        <a:lstStyle/>
        <a:p>
          <a:endParaRPr lang="en-US"/>
        </a:p>
      </dgm:t>
    </dgm:pt>
    <dgm:pt modelId="{3D007DDC-8D96-42E3-9FD1-826C274E92FB}" type="pres">
      <dgm:prSet presAssocID="{A8BED93D-CF43-45EF-A3CB-EA95B644F3E3}" presName="hierChild4" presStyleCnt="0"/>
      <dgm:spPr/>
      <dgm:t>
        <a:bodyPr/>
        <a:lstStyle/>
        <a:p>
          <a:endParaRPr lang="en-US"/>
        </a:p>
      </dgm:t>
    </dgm:pt>
    <dgm:pt modelId="{39D08D93-4CAD-48EA-9222-34C20ED3FF8D}" type="pres">
      <dgm:prSet presAssocID="{A8BED93D-CF43-45EF-A3CB-EA95B644F3E3}" presName="hierChild5" presStyleCnt="0"/>
      <dgm:spPr/>
      <dgm:t>
        <a:bodyPr/>
        <a:lstStyle/>
        <a:p>
          <a:endParaRPr lang="en-US"/>
        </a:p>
      </dgm:t>
    </dgm:pt>
    <dgm:pt modelId="{60B773A0-AB98-4577-900E-50352BD7DAFF}" type="pres">
      <dgm:prSet presAssocID="{7867A476-BC53-4263-A527-306B677C4E02}" presName="hierChild5" presStyleCnt="0"/>
      <dgm:spPr/>
      <dgm:t>
        <a:bodyPr/>
        <a:lstStyle/>
        <a:p>
          <a:endParaRPr lang="en-US"/>
        </a:p>
      </dgm:t>
    </dgm:pt>
    <dgm:pt modelId="{0C262550-B90E-4082-91B6-662347566A0C}" type="pres">
      <dgm:prSet presAssocID="{9034B68C-7F0F-4701-9C6C-CBDD59CF18CC}" presName="hierChild5" presStyleCnt="0"/>
      <dgm:spPr/>
      <dgm:t>
        <a:bodyPr/>
        <a:lstStyle/>
        <a:p>
          <a:endParaRPr lang="en-US"/>
        </a:p>
      </dgm:t>
    </dgm:pt>
    <dgm:pt modelId="{9A6F677B-B36F-48A9-9DB2-81AD81C4F076}" type="pres">
      <dgm:prSet presAssocID="{A031A653-6270-4018-92AA-1065FCAFE701}" presName="Name37" presStyleLbl="parChTrans1D2" presStyleIdx="2" presStyleCnt="5"/>
      <dgm:spPr/>
      <dgm:t>
        <a:bodyPr/>
        <a:lstStyle/>
        <a:p>
          <a:endParaRPr lang="en-US"/>
        </a:p>
      </dgm:t>
    </dgm:pt>
    <dgm:pt modelId="{09E2B80A-9034-45CE-BA2B-78E0C2340026}" type="pres">
      <dgm:prSet presAssocID="{A7CC2A97-5995-4309-8405-DE9F586F3903}" presName="hierRoot2" presStyleCnt="0">
        <dgm:presLayoutVars>
          <dgm:hierBranch val="init"/>
        </dgm:presLayoutVars>
      </dgm:prSet>
      <dgm:spPr/>
      <dgm:t>
        <a:bodyPr/>
        <a:lstStyle/>
        <a:p>
          <a:endParaRPr lang="en-US"/>
        </a:p>
      </dgm:t>
    </dgm:pt>
    <dgm:pt modelId="{CAFBB1BB-7600-488A-96C4-A493EC064777}" type="pres">
      <dgm:prSet presAssocID="{A7CC2A97-5995-4309-8405-DE9F586F3903}" presName="rootComposite" presStyleCnt="0"/>
      <dgm:spPr/>
      <dgm:t>
        <a:bodyPr/>
        <a:lstStyle/>
        <a:p>
          <a:endParaRPr lang="en-US"/>
        </a:p>
      </dgm:t>
    </dgm:pt>
    <dgm:pt modelId="{D1FC6AFF-32B4-4619-A126-6C96C34B6CF4}" type="pres">
      <dgm:prSet presAssocID="{A7CC2A97-5995-4309-8405-DE9F586F3903}" presName="rootText" presStyleLbl="node2" presStyleIdx="2" presStyleCnt="5" custLinFactNeighborY="11578">
        <dgm:presLayoutVars>
          <dgm:chPref val="3"/>
        </dgm:presLayoutVars>
      </dgm:prSet>
      <dgm:spPr/>
      <dgm:t>
        <a:bodyPr/>
        <a:lstStyle/>
        <a:p>
          <a:endParaRPr lang="en-US"/>
        </a:p>
      </dgm:t>
    </dgm:pt>
    <dgm:pt modelId="{FBA8529C-FE27-454E-92D5-3C614754AD33}" type="pres">
      <dgm:prSet presAssocID="{A7CC2A97-5995-4309-8405-DE9F586F3903}" presName="rootConnector" presStyleLbl="node2" presStyleIdx="2" presStyleCnt="5"/>
      <dgm:spPr/>
      <dgm:t>
        <a:bodyPr/>
        <a:lstStyle/>
        <a:p>
          <a:endParaRPr lang="en-US"/>
        </a:p>
      </dgm:t>
    </dgm:pt>
    <dgm:pt modelId="{7317806D-2318-43B3-A5C1-86CA7B1B5E7A}" type="pres">
      <dgm:prSet presAssocID="{A7CC2A97-5995-4309-8405-DE9F586F3903}" presName="hierChild4" presStyleCnt="0"/>
      <dgm:spPr/>
      <dgm:t>
        <a:bodyPr/>
        <a:lstStyle/>
        <a:p>
          <a:endParaRPr lang="en-US"/>
        </a:p>
      </dgm:t>
    </dgm:pt>
    <dgm:pt modelId="{0250F95B-8623-41F2-B3C8-07C06B0E8D65}" type="pres">
      <dgm:prSet presAssocID="{A7CC2A97-5995-4309-8405-DE9F586F3903}" presName="hierChild5" presStyleCnt="0"/>
      <dgm:spPr/>
      <dgm:t>
        <a:bodyPr/>
        <a:lstStyle/>
        <a:p>
          <a:endParaRPr lang="en-US"/>
        </a:p>
      </dgm:t>
    </dgm:pt>
    <dgm:pt modelId="{7FA0F730-9995-436B-9C09-11E917B6DD54}" type="pres">
      <dgm:prSet presAssocID="{1C8FB5BE-7A4B-4936-A17E-D7CA1480E9BD}" presName="Name37" presStyleLbl="parChTrans1D2" presStyleIdx="3" presStyleCnt="5"/>
      <dgm:spPr/>
      <dgm:t>
        <a:bodyPr/>
        <a:lstStyle/>
        <a:p>
          <a:endParaRPr lang="en-US"/>
        </a:p>
      </dgm:t>
    </dgm:pt>
    <dgm:pt modelId="{49A5EB0B-2568-473B-80AB-EDDEDC328433}" type="pres">
      <dgm:prSet presAssocID="{6B91502C-41E8-4ADA-B71D-82BDDF0A4FD6}" presName="hierRoot2" presStyleCnt="0">
        <dgm:presLayoutVars>
          <dgm:hierBranch val="init"/>
        </dgm:presLayoutVars>
      </dgm:prSet>
      <dgm:spPr/>
      <dgm:t>
        <a:bodyPr/>
        <a:lstStyle/>
        <a:p>
          <a:endParaRPr lang="en-US"/>
        </a:p>
      </dgm:t>
    </dgm:pt>
    <dgm:pt modelId="{BD91A91F-6682-4761-8BAC-0E8B3CF9BA97}" type="pres">
      <dgm:prSet presAssocID="{6B91502C-41E8-4ADA-B71D-82BDDF0A4FD6}" presName="rootComposite" presStyleCnt="0"/>
      <dgm:spPr/>
      <dgm:t>
        <a:bodyPr/>
        <a:lstStyle/>
        <a:p>
          <a:endParaRPr lang="en-US"/>
        </a:p>
      </dgm:t>
    </dgm:pt>
    <dgm:pt modelId="{E6FCF655-95F2-4A77-8A9C-0C6F66A9C5AB}" type="pres">
      <dgm:prSet presAssocID="{6B91502C-41E8-4ADA-B71D-82BDDF0A4FD6}" presName="rootText" presStyleLbl="node2" presStyleIdx="3" presStyleCnt="5" custLinFactNeighborY="11578">
        <dgm:presLayoutVars>
          <dgm:chPref val="3"/>
        </dgm:presLayoutVars>
      </dgm:prSet>
      <dgm:spPr/>
      <dgm:t>
        <a:bodyPr/>
        <a:lstStyle/>
        <a:p>
          <a:endParaRPr lang="en-US"/>
        </a:p>
      </dgm:t>
    </dgm:pt>
    <dgm:pt modelId="{6922B946-31FB-468A-BF83-942A91F2068B}" type="pres">
      <dgm:prSet presAssocID="{6B91502C-41E8-4ADA-B71D-82BDDF0A4FD6}" presName="rootConnector" presStyleLbl="node2" presStyleIdx="3" presStyleCnt="5"/>
      <dgm:spPr/>
      <dgm:t>
        <a:bodyPr/>
        <a:lstStyle/>
        <a:p>
          <a:endParaRPr lang="en-US"/>
        </a:p>
      </dgm:t>
    </dgm:pt>
    <dgm:pt modelId="{31C181D0-5449-46F3-B787-3F9157D03C7C}" type="pres">
      <dgm:prSet presAssocID="{6B91502C-41E8-4ADA-B71D-82BDDF0A4FD6}" presName="hierChild4" presStyleCnt="0"/>
      <dgm:spPr/>
      <dgm:t>
        <a:bodyPr/>
        <a:lstStyle/>
        <a:p>
          <a:endParaRPr lang="en-US"/>
        </a:p>
      </dgm:t>
    </dgm:pt>
    <dgm:pt modelId="{453CBC20-CF06-44CD-8930-02FD09FAF77A}" type="pres">
      <dgm:prSet presAssocID="{6B91502C-41E8-4ADA-B71D-82BDDF0A4FD6}" presName="hierChild5" presStyleCnt="0"/>
      <dgm:spPr/>
      <dgm:t>
        <a:bodyPr/>
        <a:lstStyle/>
        <a:p>
          <a:endParaRPr lang="en-US"/>
        </a:p>
      </dgm:t>
    </dgm:pt>
    <dgm:pt modelId="{BC52E5BF-38FA-423F-A3A0-A6DBA33DAB3B}" type="pres">
      <dgm:prSet presAssocID="{1946A38E-0E66-4EE3-800A-8FC296BEE832}" presName="Name37" presStyleLbl="parChTrans1D2" presStyleIdx="4" presStyleCnt="5"/>
      <dgm:spPr/>
      <dgm:t>
        <a:bodyPr/>
        <a:lstStyle/>
        <a:p>
          <a:endParaRPr lang="en-US"/>
        </a:p>
      </dgm:t>
    </dgm:pt>
    <dgm:pt modelId="{1AFD05F7-748B-4CE7-9AC3-D8681A7EAEE1}" type="pres">
      <dgm:prSet presAssocID="{9A373630-8E0D-4009-BEBE-A62AE9E5E26C}" presName="hierRoot2" presStyleCnt="0">
        <dgm:presLayoutVars>
          <dgm:hierBranch val="init"/>
        </dgm:presLayoutVars>
      </dgm:prSet>
      <dgm:spPr/>
      <dgm:t>
        <a:bodyPr/>
        <a:lstStyle/>
        <a:p>
          <a:endParaRPr lang="en-US"/>
        </a:p>
      </dgm:t>
    </dgm:pt>
    <dgm:pt modelId="{B01930F5-DE70-4305-8EF5-E7895A3F7C6C}" type="pres">
      <dgm:prSet presAssocID="{9A373630-8E0D-4009-BEBE-A62AE9E5E26C}" presName="rootComposite" presStyleCnt="0"/>
      <dgm:spPr/>
      <dgm:t>
        <a:bodyPr/>
        <a:lstStyle/>
        <a:p>
          <a:endParaRPr lang="en-US"/>
        </a:p>
      </dgm:t>
    </dgm:pt>
    <dgm:pt modelId="{84004EA3-1244-45D2-9051-8982B663305B}" type="pres">
      <dgm:prSet presAssocID="{9A373630-8E0D-4009-BEBE-A62AE9E5E26C}" presName="rootText" presStyleLbl="node2" presStyleIdx="4" presStyleCnt="5" custLinFactNeighborY="11578">
        <dgm:presLayoutVars>
          <dgm:chPref val="3"/>
        </dgm:presLayoutVars>
      </dgm:prSet>
      <dgm:spPr/>
      <dgm:t>
        <a:bodyPr/>
        <a:lstStyle/>
        <a:p>
          <a:endParaRPr lang="en-US"/>
        </a:p>
      </dgm:t>
    </dgm:pt>
    <dgm:pt modelId="{1C4CE733-BD95-44FF-BFF5-1819BEDBF071}" type="pres">
      <dgm:prSet presAssocID="{9A373630-8E0D-4009-BEBE-A62AE9E5E26C}" presName="rootConnector" presStyleLbl="node2" presStyleIdx="4" presStyleCnt="5"/>
      <dgm:spPr/>
      <dgm:t>
        <a:bodyPr/>
        <a:lstStyle/>
        <a:p>
          <a:endParaRPr lang="en-US"/>
        </a:p>
      </dgm:t>
    </dgm:pt>
    <dgm:pt modelId="{C3110709-D4F5-4914-80DC-E0C4219144A7}" type="pres">
      <dgm:prSet presAssocID="{9A373630-8E0D-4009-BEBE-A62AE9E5E26C}" presName="hierChild4" presStyleCnt="0"/>
      <dgm:spPr/>
      <dgm:t>
        <a:bodyPr/>
        <a:lstStyle/>
        <a:p>
          <a:endParaRPr lang="en-US"/>
        </a:p>
      </dgm:t>
    </dgm:pt>
    <dgm:pt modelId="{B601E203-8EB0-4BA7-91CE-180DD91D70B6}" type="pres">
      <dgm:prSet presAssocID="{9A373630-8E0D-4009-BEBE-A62AE9E5E26C}" presName="hierChild5" presStyleCnt="0"/>
      <dgm:spPr/>
      <dgm:t>
        <a:bodyPr/>
        <a:lstStyle/>
        <a:p>
          <a:endParaRPr lang="en-US"/>
        </a:p>
      </dgm:t>
    </dgm:pt>
    <dgm:pt modelId="{82A0C43C-AB03-4AE3-8FC7-55891FE987B5}" type="pres">
      <dgm:prSet presAssocID="{6047D1BC-3111-4C30-9498-E5612621EA84}" presName="hierChild3" presStyleCnt="0"/>
      <dgm:spPr/>
      <dgm:t>
        <a:bodyPr/>
        <a:lstStyle/>
        <a:p>
          <a:endParaRPr lang="en-US"/>
        </a:p>
      </dgm:t>
    </dgm:pt>
  </dgm:ptLst>
  <dgm:cxnLst>
    <dgm:cxn modelId="{A5915063-9061-4E71-AB4B-EFCCEAD712F9}" type="presOf" srcId="{6047D1BC-3111-4C30-9498-E5612621EA84}" destId="{C833DA7A-78F1-4252-AF23-75256EA393DC}" srcOrd="0" destOrd="0" presId="urn:microsoft.com/office/officeart/2005/8/layout/orgChart1"/>
    <dgm:cxn modelId="{3AA85E4C-E521-4D0B-8A49-28D343706247}" type="presOf" srcId="{9034B68C-7F0F-4701-9C6C-CBDD59CF18CC}" destId="{2E64634D-2E42-45D5-AD62-DA8D60A747AB}" srcOrd="1" destOrd="0" presId="urn:microsoft.com/office/officeart/2005/8/layout/orgChart1"/>
    <dgm:cxn modelId="{4339AF21-E07D-444A-A5FF-D8A257140934}" type="presOf" srcId="{9A373630-8E0D-4009-BEBE-A62AE9E5E26C}" destId="{1C4CE733-BD95-44FF-BFF5-1819BEDBF071}" srcOrd="1" destOrd="0" presId="urn:microsoft.com/office/officeart/2005/8/layout/orgChart1"/>
    <dgm:cxn modelId="{EAB20062-B4EF-44D7-B64E-B12C44C68F92}" type="presOf" srcId="{9BE5D075-F9B2-4671-AAD4-2C852093E5B7}" destId="{0E9F6213-A664-4898-82F0-22AD0AE3BCB3}" srcOrd="0" destOrd="0" presId="urn:microsoft.com/office/officeart/2005/8/layout/orgChart1"/>
    <dgm:cxn modelId="{CD8D99AF-5C0E-4BA5-9D1F-1987A91664CA}" type="presOf" srcId="{E8C82662-9642-43CE-852C-353495B75584}" destId="{BAF2621E-6D9E-41EF-9A65-57B243249807}" srcOrd="0" destOrd="0" presId="urn:microsoft.com/office/officeart/2005/8/layout/orgChart1"/>
    <dgm:cxn modelId="{52FDEAA8-63D9-461A-A132-262F015E0FD1}" type="presOf" srcId="{6B91502C-41E8-4ADA-B71D-82BDDF0A4FD6}" destId="{E6FCF655-95F2-4A77-8A9C-0C6F66A9C5AB}" srcOrd="0" destOrd="0" presId="urn:microsoft.com/office/officeart/2005/8/layout/orgChart1"/>
    <dgm:cxn modelId="{95FD04DB-DFDE-42B2-BCE3-A6B6ED6F736A}" type="presOf" srcId="{A031A653-6270-4018-92AA-1065FCAFE701}" destId="{9A6F677B-B36F-48A9-9DB2-81AD81C4F076}" srcOrd="0" destOrd="0" presId="urn:microsoft.com/office/officeart/2005/8/layout/orgChart1"/>
    <dgm:cxn modelId="{E1418FD8-D8EC-4E31-812A-30680D1FB0E2}" type="presOf" srcId="{86CF1AD5-F2FE-4D2E-AF31-8472CE54CFDC}" destId="{1E9DE518-2C9F-4243-A0DE-A95CCBFDEAC4}" srcOrd="0" destOrd="0" presId="urn:microsoft.com/office/officeart/2005/8/layout/orgChart1"/>
    <dgm:cxn modelId="{A6C240CB-08BF-4ECE-AD06-932ACF065C66}" srcId="{7867A476-BC53-4263-A527-306B677C4E02}" destId="{86CF1AD5-F2FE-4D2E-AF31-8472CE54CFDC}" srcOrd="1" destOrd="0" parTransId="{528FDFA1-46D7-43C5-8B29-8D38D2010B7E}" sibTransId="{566EBA09-CCFC-4AB7-9487-E31C4FADDBD0}"/>
    <dgm:cxn modelId="{A3F54118-F85B-4B98-97D5-0177BD1BB1E9}" srcId="{7867A476-BC53-4263-A527-306B677C4E02}" destId="{A8BED93D-CF43-45EF-A3CB-EA95B644F3E3}" srcOrd="2" destOrd="0" parTransId="{419202A0-E917-4CE8-AF37-F3323384DE5E}" sibTransId="{FE8F8F55-5D7B-4DAC-A731-BA030C79E49D}"/>
    <dgm:cxn modelId="{56E8501E-3FC6-4493-B539-B87AB4109F34}" type="presOf" srcId="{A8BED93D-CF43-45EF-A3CB-EA95B644F3E3}" destId="{436EAE3D-9AF4-42A9-B5D6-6D68C02B9823}" srcOrd="0" destOrd="0" presId="urn:microsoft.com/office/officeart/2005/8/layout/orgChart1"/>
    <dgm:cxn modelId="{7E8FF082-67A6-48A8-BDC2-7E2B0E7B7C70}" srcId="{EB7B88BC-938C-4F11-86F1-D06364D3AB63}" destId="{6047D1BC-3111-4C30-9498-E5612621EA84}" srcOrd="0" destOrd="0" parTransId="{A5DE9DF8-057A-4BCB-9A21-BEC723C8439F}" sibTransId="{94C0051A-DCE4-4D63-8F8F-5ABD18850F86}"/>
    <dgm:cxn modelId="{253CCEE9-99F5-4BAF-BCC9-D5F3A463104B}" type="presOf" srcId="{6047D1BC-3111-4C30-9498-E5612621EA84}" destId="{46AFEDAA-A32B-40B1-A3B9-EF06B6D5A6D3}" srcOrd="1" destOrd="0" presId="urn:microsoft.com/office/officeart/2005/8/layout/orgChart1"/>
    <dgm:cxn modelId="{8D48A14F-314A-420B-BA69-7CB71E7C6904}" srcId="{6047D1BC-3111-4C30-9498-E5612621EA84}" destId="{9A373630-8E0D-4009-BEBE-A62AE9E5E26C}" srcOrd="4" destOrd="0" parTransId="{1946A38E-0E66-4EE3-800A-8FC296BEE832}" sibTransId="{E940EB07-B8D1-470A-B4F7-43E848755711}"/>
    <dgm:cxn modelId="{13A83302-AD91-49AA-AE39-9116A6632F82}" type="presOf" srcId="{A78497C8-9DF3-4C40-BC84-B6BDCF4985E7}" destId="{DC9AFF55-AE9F-4DA1-B212-027AAC6B0CDD}" srcOrd="0" destOrd="0" presId="urn:microsoft.com/office/officeart/2005/8/layout/orgChart1"/>
    <dgm:cxn modelId="{9C2F8871-3280-4E11-BCB8-3DDE6D6330EF}" type="presOf" srcId="{D80CE956-6CA9-4247-B73B-64C3AE94761D}" destId="{E5B3776D-3D84-4FAC-87CB-6A329B39AB96}" srcOrd="1" destOrd="0" presId="urn:microsoft.com/office/officeart/2005/8/layout/orgChart1"/>
    <dgm:cxn modelId="{B816C4FA-8D3E-408C-A05A-8524BB1C7545}" type="presOf" srcId="{528FDFA1-46D7-43C5-8B29-8D38D2010B7E}" destId="{7AFBB77B-6D7C-4658-BE34-5DE20A2D645C}" srcOrd="0" destOrd="0" presId="urn:microsoft.com/office/officeart/2005/8/layout/orgChart1"/>
    <dgm:cxn modelId="{BC6869C8-1CFF-49E9-AF32-F959E20E3513}" srcId="{6047D1BC-3111-4C30-9498-E5612621EA84}" destId="{9034B68C-7F0F-4701-9C6C-CBDD59CF18CC}" srcOrd="1" destOrd="0" parTransId="{83EA8CFE-E49D-4AAE-B699-409ACF39214C}" sibTransId="{1D523E6A-BCED-415F-9031-2842100243BD}"/>
    <dgm:cxn modelId="{1F0A779E-0B53-4BE4-8FFB-1FC5FBD998A5}" srcId="{6047D1BC-3111-4C30-9498-E5612621EA84}" destId="{A7CC2A97-5995-4309-8405-DE9F586F3903}" srcOrd="2" destOrd="0" parTransId="{A031A653-6270-4018-92AA-1065FCAFE701}" sibTransId="{15C78643-CC91-49B6-8009-64D8905B627D}"/>
    <dgm:cxn modelId="{8A8CD0FF-BC19-4393-BD72-733DBC439319}" type="presOf" srcId="{9A373630-8E0D-4009-BEBE-A62AE9E5E26C}" destId="{84004EA3-1244-45D2-9051-8982B663305B}" srcOrd="0" destOrd="0" presId="urn:microsoft.com/office/officeart/2005/8/layout/orgChart1"/>
    <dgm:cxn modelId="{DB08CD12-FCA8-4B63-A0C3-8582D15749FC}" type="presOf" srcId="{86CF1AD5-F2FE-4D2E-AF31-8472CE54CFDC}" destId="{0ED3916C-978A-40F6-85AE-1A76F5984173}" srcOrd="1" destOrd="0" presId="urn:microsoft.com/office/officeart/2005/8/layout/orgChart1"/>
    <dgm:cxn modelId="{9FA24816-404D-425F-A3BF-CA45320F0710}" type="presOf" srcId="{EB7B88BC-938C-4F11-86F1-D06364D3AB63}" destId="{AD75259D-13F4-4571-A20D-0A62B9999DCA}" srcOrd="0" destOrd="0" presId="urn:microsoft.com/office/officeart/2005/8/layout/orgChart1"/>
    <dgm:cxn modelId="{5AABB1CA-8611-42CE-8641-FFA4240D0D75}" type="presOf" srcId="{419202A0-E917-4CE8-AF37-F3323384DE5E}" destId="{F5C9D292-8DCE-410A-823E-8CF3F9E36622}" srcOrd="0" destOrd="0" presId="urn:microsoft.com/office/officeart/2005/8/layout/orgChart1"/>
    <dgm:cxn modelId="{435CB737-0539-45D7-A2B6-919F2DEE1A62}" type="presOf" srcId="{D80CE956-6CA9-4247-B73B-64C3AE94761D}" destId="{781CFBCF-E9CC-44D6-92A2-6588A402ABC8}" srcOrd="0" destOrd="0" presId="urn:microsoft.com/office/officeart/2005/8/layout/orgChart1"/>
    <dgm:cxn modelId="{1EDF7557-15BE-4AF5-BDA5-1EA44332105F}" type="presOf" srcId="{A78497C8-9DF3-4C40-BC84-B6BDCF4985E7}" destId="{C3F94418-7E22-4AC8-A9DE-2DE5280C5448}" srcOrd="1" destOrd="0" presId="urn:microsoft.com/office/officeart/2005/8/layout/orgChart1"/>
    <dgm:cxn modelId="{33D39D0E-F80B-4A7D-8C6D-71C0BA1E5D59}" type="presOf" srcId="{1946A38E-0E66-4EE3-800A-8FC296BEE832}" destId="{BC52E5BF-38FA-423F-A3A0-A6DBA33DAB3B}" srcOrd="0" destOrd="0" presId="urn:microsoft.com/office/officeart/2005/8/layout/orgChart1"/>
    <dgm:cxn modelId="{07529096-19C1-4140-BF93-356FCA649DBD}" type="presOf" srcId="{A8BED93D-CF43-45EF-A3CB-EA95B644F3E3}" destId="{EF7546DC-D310-43EC-85EE-9E1FA6D5329F}" srcOrd="1" destOrd="0" presId="urn:microsoft.com/office/officeart/2005/8/layout/orgChart1"/>
    <dgm:cxn modelId="{36B307AA-666A-45B4-872C-2350D4AFCDEC}" type="presOf" srcId="{9034B68C-7F0F-4701-9C6C-CBDD59CF18CC}" destId="{F9B50C97-DAE1-4959-9688-5ADF546ECB98}" srcOrd="0" destOrd="0" presId="urn:microsoft.com/office/officeart/2005/8/layout/orgChart1"/>
    <dgm:cxn modelId="{E7FE8767-FBB7-4058-A25F-BE12650302C8}" srcId="{6047D1BC-3111-4C30-9498-E5612621EA84}" destId="{6B91502C-41E8-4ADA-B71D-82BDDF0A4FD6}" srcOrd="3" destOrd="0" parTransId="{1C8FB5BE-7A4B-4936-A17E-D7CA1480E9BD}" sibTransId="{61EC625D-0108-4200-B70D-9F8F59D3078C}"/>
    <dgm:cxn modelId="{CA7124D5-7789-49BE-B9F3-01CC92CD4CB3}" srcId="{9034B68C-7F0F-4701-9C6C-CBDD59CF18CC}" destId="{7867A476-BC53-4263-A527-306B677C4E02}" srcOrd="0" destOrd="0" parTransId="{9BE5D075-F9B2-4671-AAD4-2C852093E5B7}" sibTransId="{CD137A4C-E76A-4BB8-A55E-F49837C56A83}"/>
    <dgm:cxn modelId="{4017475B-6A9B-493B-9437-8E07079981BF}" type="presOf" srcId="{1C8FB5BE-7A4B-4936-A17E-D7CA1480E9BD}" destId="{7FA0F730-9995-436B-9C09-11E917B6DD54}" srcOrd="0" destOrd="0" presId="urn:microsoft.com/office/officeart/2005/8/layout/orgChart1"/>
    <dgm:cxn modelId="{66EB5DAF-C934-4C66-9C66-3AEBD50C91A8}" type="presOf" srcId="{A7CC2A97-5995-4309-8405-DE9F586F3903}" destId="{FBA8529C-FE27-454E-92D5-3C614754AD33}" srcOrd="1" destOrd="0" presId="urn:microsoft.com/office/officeart/2005/8/layout/orgChart1"/>
    <dgm:cxn modelId="{B3C83423-4244-4A3F-851E-8EEC41A548F3}" srcId="{7867A476-BC53-4263-A527-306B677C4E02}" destId="{A78497C8-9DF3-4C40-BC84-B6BDCF4985E7}" srcOrd="0" destOrd="0" parTransId="{E8C82662-9642-43CE-852C-353495B75584}" sibTransId="{F3E39092-5796-45B4-9F64-C96009E369E4}"/>
    <dgm:cxn modelId="{ABCDEFE4-CC65-481B-A356-75D3D981A4E4}" type="presOf" srcId="{7867A476-BC53-4263-A527-306B677C4E02}" destId="{330DD659-6722-4BCE-B4FA-878E7C2E2B5E}" srcOrd="1" destOrd="0" presId="urn:microsoft.com/office/officeart/2005/8/layout/orgChart1"/>
    <dgm:cxn modelId="{CE0C9788-BE08-4719-9E18-14C7ABEA997E}" type="presOf" srcId="{6B91502C-41E8-4ADA-B71D-82BDDF0A4FD6}" destId="{6922B946-31FB-468A-BF83-942A91F2068B}" srcOrd="1" destOrd="0" presId="urn:microsoft.com/office/officeart/2005/8/layout/orgChart1"/>
    <dgm:cxn modelId="{6FE01F22-5B38-4DD6-87C0-02341ACB3778}" type="presOf" srcId="{DA0AD1A6-5DE0-4D95-8FA0-8DDED8F67385}" destId="{A72C7C05-CABF-4EBA-884C-0524B0BB5C4B}" srcOrd="0" destOrd="0" presId="urn:microsoft.com/office/officeart/2005/8/layout/orgChart1"/>
    <dgm:cxn modelId="{C5558358-8DB4-426B-8A4B-49B203FBB27A}" type="presOf" srcId="{7867A476-BC53-4263-A527-306B677C4E02}" destId="{A4235F33-179F-48AB-A730-B1E7518ED361}" srcOrd="0" destOrd="0" presId="urn:microsoft.com/office/officeart/2005/8/layout/orgChart1"/>
    <dgm:cxn modelId="{55CA030F-1A2A-41C9-8678-06850B99E048}" type="presOf" srcId="{A7CC2A97-5995-4309-8405-DE9F586F3903}" destId="{D1FC6AFF-32B4-4619-A126-6C96C34B6CF4}" srcOrd="0" destOrd="0" presId="urn:microsoft.com/office/officeart/2005/8/layout/orgChart1"/>
    <dgm:cxn modelId="{F1FC649A-E21C-4B62-AF36-1C091328CBD8}" type="presOf" srcId="{83EA8CFE-E49D-4AAE-B699-409ACF39214C}" destId="{895D1F40-F217-47F7-A8C0-8E9E895E80D5}" srcOrd="0" destOrd="0" presId="urn:microsoft.com/office/officeart/2005/8/layout/orgChart1"/>
    <dgm:cxn modelId="{2406B2D4-C3AE-4B20-999B-62D0EAD6EB56}" srcId="{6047D1BC-3111-4C30-9498-E5612621EA84}" destId="{D80CE956-6CA9-4247-B73B-64C3AE94761D}" srcOrd="0" destOrd="0" parTransId="{DA0AD1A6-5DE0-4D95-8FA0-8DDED8F67385}" sibTransId="{0334D9A3-41F7-449B-BCCB-A3ED25471CA5}"/>
    <dgm:cxn modelId="{8313DE95-1C5F-4209-AB6B-9A3D9DA2F34A}" type="presParOf" srcId="{AD75259D-13F4-4571-A20D-0A62B9999DCA}" destId="{B1C613F2-28BD-4E89-A34F-161B7E1704D1}" srcOrd="0" destOrd="0" presId="urn:microsoft.com/office/officeart/2005/8/layout/orgChart1"/>
    <dgm:cxn modelId="{41D7BA41-BDD1-40F7-8A6E-2EE4C7F5B99C}" type="presParOf" srcId="{B1C613F2-28BD-4E89-A34F-161B7E1704D1}" destId="{91444190-6079-49BF-86DF-99AA0EF7431D}" srcOrd="0" destOrd="0" presId="urn:microsoft.com/office/officeart/2005/8/layout/orgChart1"/>
    <dgm:cxn modelId="{0D84149C-1EE9-4906-A0AB-3A9D3E001B90}" type="presParOf" srcId="{91444190-6079-49BF-86DF-99AA0EF7431D}" destId="{C833DA7A-78F1-4252-AF23-75256EA393DC}" srcOrd="0" destOrd="0" presId="urn:microsoft.com/office/officeart/2005/8/layout/orgChart1"/>
    <dgm:cxn modelId="{D77EF951-7733-4B36-B2F7-140D2FD3BFC2}" type="presParOf" srcId="{91444190-6079-49BF-86DF-99AA0EF7431D}" destId="{46AFEDAA-A32B-40B1-A3B9-EF06B6D5A6D3}" srcOrd="1" destOrd="0" presId="urn:microsoft.com/office/officeart/2005/8/layout/orgChart1"/>
    <dgm:cxn modelId="{47E0C0EC-0042-4054-AB09-14CA706DC1CD}" type="presParOf" srcId="{B1C613F2-28BD-4E89-A34F-161B7E1704D1}" destId="{355E6FD6-373A-4D4A-A7DE-9ADF35989A2E}" srcOrd="1" destOrd="0" presId="urn:microsoft.com/office/officeart/2005/8/layout/orgChart1"/>
    <dgm:cxn modelId="{CFBCD7C6-049A-4D0C-82FC-BD50E6FEEBDB}" type="presParOf" srcId="{355E6FD6-373A-4D4A-A7DE-9ADF35989A2E}" destId="{A72C7C05-CABF-4EBA-884C-0524B0BB5C4B}" srcOrd="0" destOrd="0" presId="urn:microsoft.com/office/officeart/2005/8/layout/orgChart1"/>
    <dgm:cxn modelId="{7E8FE317-CA12-426C-B245-404E3DDD07AC}" type="presParOf" srcId="{355E6FD6-373A-4D4A-A7DE-9ADF35989A2E}" destId="{D263F5E6-0D68-4DEE-BD66-2B91DED3B458}" srcOrd="1" destOrd="0" presId="urn:microsoft.com/office/officeart/2005/8/layout/orgChart1"/>
    <dgm:cxn modelId="{23ABA2E0-1C03-4180-AC5D-203F77557A63}" type="presParOf" srcId="{D263F5E6-0D68-4DEE-BD66-2B91DED3B458}" destId="{5C17CD61-F356-4E4F-A0EF-8EDC79AA4DD0}" srcOrd="0" destOrd="0" presId="urn:microsoft.com/office/officeart/2005/8/layout/orgChart1"/>
    <dgm:cxn modelId="{D7BF64A4-021C-4B3B-BCC4-5DCD3CEA30E8}" type="presParOf" srcId="{5C17CD61-F356-4E4F-A0EF-8EDC79AA4DD0}" destId="{781CFBCF-E9CC-44D6-92A2-6588A402ABC8}" srcOrd="0" destOrd="0" presId="urn:microsoft.com/office/officeart/2005/8/layout/orgChart1"/>
    <dgm:cxn modelId="{8CEEB83D-7D9E-4CE0-896B-978127792AD8}" type="presParOf" srcId="{5C17CD61-F356-4E4F-A0EF-8EDC79AA4DD0}" destId="{E5B3776D-3D84-4FAC-87CB-6A329B39AB96}" srcOrd="1" destOrd="0" presId="urn:microsoft.com/office/officeart/2005/8/layout/orgChart1"/>
    <dgm:cxn modelId="{B9C4073D-CCBC-4E85-A9F2-E142C20139F0}" type="presParOf" srcId="{D263F5E6-0D68-4DEE-BD66-2B91DED3B458}" destId="{5BEB9056-03DC-4D2E-8E70-CC17F92D5A25}" srcOrd="1" destOrd="0" presId="urn:microsoft.com/office/officeart/2005/8/layout/orgChart1"/>
    <dgm:cxn modelId="{71D19EF0-8BDB-4FC4-8427-0AEE459E4FE5}" type="presParOf" srcId="{D263F5E6-0D68-4DEE-BD66-2B91DED3B458}" destId="{3F006163-E35C-4B95-AB0B-63211CD5A82D}" srcOrd="2" destOrd="0" presId="urn:microsoft.com/office/officeart/2005/8/layout/orgChart1"/>
    <dgm:cxn modelId="{03A36611-9715-458D-8AF5-4FB335C8C00B}" type="presParOf" srcId="{355E6FD6-373A-4D4A-A7DE-9ADF35989A2E}" destId="{895D1F40-F217-47F7-A8C0-8E9E895E80D5}" srcOrd="2" destOrd="0" presId="urn:microsoft.com/office/officeart/2005/8/layout/orgChart1"/>
    <dgm:cxn modelId="{6490852A-2169-49D8-9253-F6DD02C29891}" type="presParOf" srcId="{355E6FD6-373A-4D4A-A7DE-9ADF35989A2E}" destId="{C470C295-7E27-4637-BCE6-DC1E5EB37EA2}" srcOrd="3" destOrd="0" presId="urn:microsoft.com/office/officeart/2005/8/layout/orgChart1"/>
    <dgm:cxn modelId="{8A4FFBB0-C3F3-4514-850B-56CFF8799604}" type="presParOf" srcId="{C470C295-7E27-4637-BCE6-DC1E5EB37EA2}" destId="{AB963CC7-B87E-4C23-ACE1-557E0DECC47C}" srcOrd="0" destOrd="0" presId="urn:microsoft.com/office/officeart/2005/8/layout/orgChart1"/>
    <dgm:cxn modelId="{B98D2C2F-7F27-4FA0-8B8F-8B36D99AFB14}" type="presParOf" srcId="{AB963CC7-B87E-4C23-ACE1-557E0DECC47C}" destId="{F9B50C97-DAE1-4959-9688-5ADF546ECB98}" srcOrd="0" destOrd="0" presId="urn:microsoft.com/office/officeart/2005/8/layout/orgChart1"/>
    <dgm:cxn modelId="{0A0C04C0-781A-452F-952E-16EB69098C59}" type="presParOf" srcId="{AB963CC7-B87E-4C23-ACE1-557E0DECC47C}" destId="{2E64634D-2E42-45D5-AD62-DA8D60A747AB}" srcOrd="1" destOrd="0" presId="urn:microsoft.com/office/officeart/2005/8/layout/orgChart1"/>
    <dgm:cxn modelId="{2FCD5D08-55C7-4BB6-81F4-72C1127853D5}" type="presParOf" srcId="{C470C295-7E27-4637-BCE6-DC1E5EB37EA2}" destId="{C53606A8-7FF7-42CF-9A34-3AE8B9D0A43A}" srcOrd="1" destOrd="0" presId="urn:microsoft.com/office/officeart/2005/8/layout/orgChart1"/>
    <dgm:cxn modelId="{2AD2BAB5-D921-4E33-8FAB-85932C71DCDA}" type="presParOf" srcId="{C53606A8-7FF7-42CF-9A34-3AE8B9D0A43A}" destId="{0E9F6213-A664-4898-82F0-22AD0AE3BCB3}" srcOrd="0" destOrd="0" presId="urn:microsoft.com/office/officeart/2005/8/layout/orgChart1"/>
    <dgm:cxn modelId="{B6AACB81-7F0E-4BCF-BC67-A2C85808DE9B}" type="presParOf" srcId="{C53606A8-7FF7-42CF-9A34-3AE8B9D0A43A}" destId="{81E03728-3CAE-41B8-B709-AA31934C1F8D}" srcOrd="1" destOrd="0" presId="urn:microsoft.com/office/officeart/2005/8/layout/orgChart1"/>
    <dgm:cxn modelId="{FE638D88-2A75-4AD5-B7E7-3345DA90319F}" type="presParOf" srcId="{81E03728-3CAE-41B8-B709-AA31934C1F8D}" destId="{618AB809-60FC-4C56-9F0F-2B309793D56C}" srcOrd="0" destOrd="0" presId="urn:microsoft.com/office/officeart/2005/8/layout/orgChart1"/>
    <dgm:cxn modelId="{87705FF6-F3F5-4320-8CB2-424FA7488F46}" type="presParOf" srcId="{618AB809-60FC-4C56-9F0F-2B309793D56C}" destId="{A4235F33-179F-48AB-A730-B1E7518ED361}" srcOrd="0" destOrd="0" presId="urn:microsoft.com/office/officeart/2005/8/layout/orgChart1"/>
    <dgm:cxn modelId="{C2890B9D-AA48-40B7-9B9C-A2BEAC84410E}" type="presParOf" srcId="{618AB809-60FC-4C56-9F0F-2B309793D56C}" destId="{330DD659-6722-4BCE-B4FA-878E7C2E2B5E}" srcOrd="1" destOrd="0" presId="urn:microsoft.com/office/officeart/2005/8/layout/orgChart1"/>
    <dgm:cxn modelId="{965DABCA-2096-47C6-9A99-C30B85C89E9E}" type="presParOf" srcId="{81E03728-3CAE-41B8-B709-AA31934C1F8D}" destId="{D0A19452-E383-48B9-9B3E-3703E522AD86}" srcOrd="1" destOrd="0" presId="urn:microsoft.com/office/officeart/2005/8/layout/orgChart1"/>
    <dgm:cxn modelId="{180801F9-1DF5-4C81-9607-03F6F7858384}" type="presParOf" srcId="{D0A19452-E383-48B9-9B3E-3703E522AD86}" destId="{BAF2621E-6D9E-41EF-9A65-57B243249807}" srcOrd="0" destOrd="0" presId="urn:microsoft.com/office/officeart/2005/8/layout/orgChart1"/>
    <dgm:cxn modelId="{EFA2B5A2-825B-4393-A990-7EA8846BB4FC}" type="presParOf" srcId="{D0A19452-E383-48B9-9B3E-3703E522AD86}" destId="{D6156F45-46A2-4B0F-B19A-F0EFBD41AACA}" srcOrd="1" destOrd="0" presId="urn:microsoft.com/office/officeart/2005/8/layout/orgChart1"/>
    <dgm:cxn modelId="{038B2A59-35E3-495E-BE69-3984D864D350}" type="presParOf" srcId="{D6156F45-46A2-4B0F-B19A-F0EFBD41AACA}" destId="{4646D448-426B-4D3A-873A-E8E35381B4D9}" srcOrd="0" destOrd="0" presId="urn:microsoft.com/office/officeart/2005/8/layout/orgChart1"/>
    <dgm:cxn modelId="{7968BD51-B57E-492B-9045-432441E5471A}" type="presParOf" srcId="{4646D448-426B-4D3A-873A-E8E35381B4D9}" destId="{DC9AFF55-AE9F-4DA1-B212-027AAC6B0CDD}" srcOrd="0" destOrd="0" presId="urn:microsoft.com/office/officeart/2005/8/layout/orgChart1"/>
    <dgm:cxn modelId="{C3591428-7C13-48ED-AF66-07B85C997D80}" type="presParOf" srcId="{4646D448-426B-4D3A-873A-E8E35381B4D9}" destId="{C3F94418-7E22-4AC8-A9DE-2DE5280C5448}" srcOrd="1" destOrd="0" presId="urn:microsoft.com/office/officeart/2005/8/layout/orgChart1"/>
    <dgm:cxn modelId="{627F7665-D10C-4D03-8BE4-971A93CC4EF6}" type="presParOf" srcId="{D6156F45-46A2-4B0F-B19A-F0EFBD41AACA}" destId="{5BE89606-771B-42CA-A185-C0325C173953}" srcOrd="1" destOrd="0" presId="urn:microsoft.com/office/officeart/2005/8/layout/orgChart1"/>
    <dgm:cxn modelId="{9A43BB97-7F89-44B9-83EF-2E9B29E27EDF}" type="presParOf" srcId="{D6156F45-46A2-4B0F-B19A-F0EFBD41AACA}" destId="{C0FD21B2-50EA-4D4D-AA80-36A4FCA0DEF2}" srcOrd="2" destOrd="0" presId="urn:microsoft.com/office/officeart/2005/8/layout/orgChart1"/>
    <dgm:cxn modelId="{36D4CFB1-4B4F-468C-843D-864B02C5B45D}" type="presParOf" srcId="{D0A19452-E383-48B9-9B3E-3703E522AD86}" destId="{7AFBB77B-6D7C-4658-BE34-5DE20A2D645C}" srcOrd="2" destOrd="0" presId="urn:microsoft.com/office/officeart/2005/8/layout/orgChart1"/>
    <dgm:cxn modelId="{3973CCBF-199E-4C19-BDC6-9C11E4C59722}" type="presParOf" srcId="{D0A19452-E383-48B9-9B3E-3703E522AD86}" destId="{0623A046-61EE-4976-82BF-4BD1938032B7}" srcOrd="3" destOrd="0" presId="urn:microsoft.com/office/officeart/2005/8/layout/orgChart1"/>
    <dgm:cxn modelId="{FFF021C0-4BE4-4B42-A8C2-179451AEF219}" type="presParOf" srcId="{0623A046-61EE-4976-82BF-4BD1938032B7}" destId="{1058AA12-0EF6-4495-9BD6-510E22D166C0}" srcOrd="0" destOrd="0" presId="urn:microsoft.com/office/officeart/2005/8/layout/orgChart1"/>
    <dgm:cxn modelId="{1E3A5E24-589B-43A7-B4D8-FAC252388F2A}" type="presParOf" srcId="{1058AA12-0EF6-4495-9BD6-510E22D166C0}" destId="{1E9DE518-2C9F-4243-A0DE-A95CCBFDEAC4}" srcOrd="0" destOrd="0" presId="urn:microsoft.com/office/officeart/2005/8/layout/orgChart1"/>
    <dgm:cxn modelId="{894928A5-2F6E-496F-BE2C-3665DEBCDAE2}" type="presParOf" srcId="{1058AA12-0EF6-4495-9BD6-510E22D166C0}" destId="{0ED3916C-978A-40F6-85AE-1A76F5984173}" srcOrd="1" destOrd="0" presId="urn:microsoft.com/office/officeart/2005/8/layout/orgChart1"/>
    <dgm:cxn modelId="{E58C1E62-AB5B-4216-8DEC-78E9F8632656}" type="presParOf" srcId="{0623A046-61EE-4976-82BF-4BD1938032B7}" destId="{67E5CE56-2266-4767-A17F-46B5A2A7EA19}" srcOrd="1" destOrd="0" presId="urn:microsoft.com/office/officeart/2005/8/layout/orgChart1"/>
    <dgm:cxn modelId="{89F59AA9-9D8F-467C-A39D-9D29B8E8A42D}" type="presParOf" srcId="{0623A046-61EE-4976-82BF-4BD1938032B7}" destId="{254ACD76-DFB6-402A-8EEE-5FC6C94606F6}" srcOrd="2" destOrd="0" presId="urn:microsoft.com/office/officeart/2005/8/layout/orgChart1"/>
    <dgm:cxn modelId="{1A6CD74A-3470-4114-AEF3-13D4BBA8F5CE}" type="presParOf" srcId="{D0A19452-E383-48B9-9B3E-3703E522AD86}" destId="{F5C9D292-8DCE-410A-823E-8CF3F9E36622}" srcOrd="4" destOrd="0" presId="urn:microsoft.com/office/officeart/2005/8/layout/orgChart1"/>
    <dgm:cxn modelId="{9ED1F983-7989-4199-90BE-C673D28463D4}" type="presParOf" srcId="{D0A19452-E383-48B9-9B3E-3703E522AD86}" destId="{5F02BD77-A321-469D-AFC5-58643D021069}" srcOrd="5" destOrd="0" presId="urn:microsoft.com/office/officeart/2005/8/layout/orgChart1"/>
    <dgm:cxn modelId="{4CD5705E-F820-49C7-A9F3-6325B2E6DDC1}" type="presParOf" srcId="{5F02BD77-A321-469D-AFC5-58643D021069}" destId="{190FFB93-8148-4083-B0EE-39F5AA8A142E}" srcOrd="0" destOrd="0" presId="urn:microsoft.com/office/officeart/2005/8/layout/orgChart1"/>
    <dgm:cxn modelId="{08AD0505-5862-45E2-B728-A654AE0ADD98}" type="presParOf" srcId="{190FFB93-8148-4083-B0EE-39F5AA8A142E}" destId="{436EAE3D-9AF4-42A9-B5D6-6D68C02B9823}" srcOrd="0" destOrd="0" presId="urn:microsoft.com/office/officeart/2005/8/layout/orgChart1"/>
    <dgm:cxn modelId="{6F774E09-EA8C-4F2C-B8E7-3D59E796F475}" type="presParOf" srcId="{190FFB93-8148-4083-B0EE-39F5AA8A142E}" destId="{EF7546DC-D310-43EC-85EE-9E1FA6D5329F}" srcOrd="1" destOrd="0" presId="urn:microsoft.com/office/officeart/2005/8/layout/orgChart1"/>
    <dgm:cxn modelId="{50606968-ED6A-41AB-AE38-C32110B273C0}" type="presParOf" srcId="{5F02BD77-A321-469D-AFC5-58643D021069}" destId="{3D007DDC-8D96-42E3-9FD1-826C274E92FB}" srcOrd="1" destOrd="0" presId="urn:microsoft.com/office/officeart/2005/8/layout/orgChart1"/>
    <dgm:cxn modelId="{2FFC14F5-96FC-475E-891B-88C59A014F82}" type="presParOf" srcId="{5F02BD77-A321-469D-AFC5-58643D021069}" destId="{39D08D93-4CAD-48EA-9222-34C20ED3FF8D}" srcOrd="2" destOrd="0" presId="urn:microsoft.com/office/officeart/2005/8/layout/orgChart1"/>
    <dgm:cxn modelId="{41A66C0B-EA55-49C8-84D1-BD4D2307EA7A}" type="presParOf" srcId="{81E03728-3CAE-41B8-B709-AA31934C1F8D}" destId="{60B773A0-AB98-4577-900E-50352BD7DAFF}" srcOrd="2" destOrd="0" presId="urn:microsoft.com/office/officeart/2005/8/layout/orgChart1"/>
    <dgm:cxn modelId="{B0DDEEB0-970B-42F0-9C59-3942E1708EEE}" type="presParOf" srcId="{C470C295-7E27-4637-BCE6-DC1E5EB37EA2}" destId="{0C262550-B90E-4082-91B6-662347566A0C}" srcOrd="2" destOrd="0" presId="urn:microsoft.com/office/officeart/2005/8/layout/orgChart1"/>
    <dgm:cxn modelId="{C72BA822-005D-49D2-AD75-EADDBC933EA7}" type="presParOf" srcId="{355E6FD6-373A-4D4A-A7DE-9ADF35989A2E}" destId="{9A6F677B-B36F-48A9-9DB2-81AD81C4F076}" srcOrd="4" destOrd="0" presId="urn:microsoft.com/office/officeart/2005/8/layout/orgChart1"/>
    <dgm:cxn modelId="{A5EC627A-B717-4909-BD77-055D7BE869F3}" type="presParOf" srcId="{355E6FD6-373A-4D4A-A7DE-9ADF35989A2E}" destId="{09E2B80A-9034-45CE-BA2B-78E0C2340026}" srcOrd="5" destOrd="0" presId="urn:microsoft.com/office/officeart/2005/8/layout/orgChart1"/>
    <dgm:cxn modelId="{DE564004-1C6A-4108-9CA1-27E7899F2DE0}" type="presParOf" srcId="{09E2B80A-9034-45CE-BA2B-78E0C2340026}" destId="{CAFBB1BB-7600-488A-96C4-A493EC064777}" srcOrd="0" destOrd="0" presId="urn:microsoft.com/office/officeart/2005/8/layout/orgChart1"/>
    <dgm:cxn modelId="{175EB312-1845-4076-AD46-3206E3B868B3}" type="presParOf" srcId="{CAFBB1BB-7600-488A-96C4-A493EC064777}" destId="{D1FC6AFF-32B4-4619-A126-6C96C34B6CF4}" srcOrd="0" destOrd="0" presId="urn:microsoft.com/office/officeart/2005/8/layout/orgChart1"/>
    <dgm:cxn modelId="{AB7D4FD1-A994-4F43-97E4-7BD9D253E83D}" type="presParOf" srcId="{CAFBB1BB-7600-488A-96C4-A493EC064777}" destId="{FBA8529C-FE27-454E-92D5-3C614754AD33}" srcOrd="1" destOrd="0" presId="urn:microsoft.com/office/officeart/2005/8/layout/orgChart1"/>
    <dgm:cxn modelId="{3EE88EB8-F852-4274-9CD6-833904FD9A62}" type="presParOf" srcId="{09E2B80A-9034-45CE-BA2B-78E0C2340026}" destId="{7317806D-2318-43B3-A5C1-86CA7B1B5E7A}" srcOrd="1" destOrd="0" presId="urn:microsoft.com/office/officeart/2005/8/layout/orgChart1"/>
    <dgm:cxn modelId="{CC0BE52A-E929-40F4-8B11-F4DBE1908CCF}" type="presParOf" srcId="{09E2B80A-9034-45CE-BA2B-78E0C2340026}" destId="{0250F95B-8623-41F2-B3C8-07C06B0E8D65}" srcOrd="2" destOrd="0" presId="urn:microsoft.com/office/officeart/2005/8/layout/orgChart1"/>
    <dgm:cxn modelId="{04C77031-DED3-4DEF-98E7-2C7AD69B56D4}" type="presParOf" srcId="{355E6FD6-373A-4D4A-A7DE-9ADF35989A2E}" destId="{7FA0F730-9995-436B-9C09-11E917B6DD54}" srcOrd="6" destOrd="0" presId="urn:microsoft.com/office/officeart/2005/8/layout/orgChart1"/>
    <dgm:cxn modelId="{EFF7FFCB-F2D2-4366-9C0D-86009F80D9E1}" type="presParOf" srcId="{355E6FD6-373A-4D4A-A7DE-9ADF35989A2E}" destId="{49A5EB0B-2568-473B-80AB-EDDEDC328433}" srcOrd="7" destOrd="0" presId="urn:microsoft.com/office/officeart/2005/8/layout/orgChart1"/>
    <dgm:cxn modelId="{2B740524-20B9-4F55-A6C2-E70BD949CCF0}" type="presParOf" srcId="{49A5EB0B-2568-473B-80AB-EDDEDC328433}" destId="{BD91A91F-6682-4761-8BAC-0E8B3CF9BA97}" srcOrd="0" destOrd="0" presId="urn:microsoft.com/office/officeart/2005/8/layout/orgChart1"/>
    <dgm:cxn modelId="{7724AD55-6C4C-432F-9591-C7711A4257F8}" type="presParOf" srcId="{BD91A91F-6682-4761-8BAC-0E8B3CF9BA97}" destId="{E6FCF655-95F2-4A77-8A9C-0C6F66A9C5AB}" srcOrd="0" destOrd="0" presId="urn:microsoft.com/office/officeart/2005/8/layout/orgChart1"/>
    <dgm:cxn modelId="{8203891E-1EAC-4D5B-B471-BAE75DAAC626}" type="presParOf" srcId="{BD91A91F-6682-4761-8BAC-0E8B3CF9BA97}" destId="{6922B946-31FB-468A-BF83-942A91F2068B}" srcOrd="1" destOrd="0" presId="urn:microsoft.com/office/officeart/2005/8/layout/orgChart1"/>
    <dgm:cxn modelId="{E562203F-78F9-4712-BADC-207B665770F1}" type="presParOf" srcId="{49A5EB0B-2568-473B-80AB-EDDEDC328433}" destId="{31C181D0-5449-46F3-B787-3F9157D03C7C}" srcOrd="1" destOrd="0" presId="urn:microsoft.com/office/officeart/2005/8/layout/orgChart1"/>
    <dgm:cxn modelId="{8895EF2F-ECF6-452C-9D96-346A7E29A120}" type="presParOf" srcId="{49A5EB0B-2568-473B-80AB-EDDEDC328433}" destId="{453CBC20-CF06-44CD-8930-02FD09FAF77A}" srcOrd="2" destOrd="0" presId="urn:microsoft.com/office/officeart/2005/8/layout/orgChart1"/>
    <dgm:cxn modelId="{E1B48017-7B43-42A8-A272-AEBE815CEFD0}" type="presParOf" srcId="{355E6FD6-373A-4D4A-A7DE-9ADF35989A2E}" destId="{BC52E5BF-38FA-423F-A3A0-A6DBA33DAB3B}" srcOrd="8" destOrd="0" presId="urn:microsoft.com/office/officeart/2005/8/layout/orgChart1"/>
    <dgm:cxn modelId="{6B6B9CFA-22FA-4797-8A21-DCF8B9E6A6E9}" type="presParOf" srcId="{355E6FD6-373A-4D4A-A7DE-9ADF35989A2E}" destId="{1AFD05F7-748B-4CE7-9AC3-D8681A7EAEE1}" srcOrd="9" destOrd="0" presId="urn:microsoft.com/office/officeart/2005/8/layout/orgChart1"/>
    <dgm:cxn modelId="{48AD285C-7342-4B1B-A233-5961F984A7C4}" type="presParOf" srcId="{1AFD05F7-748B-4CE7-9AC3-D8681A7EAEE1}" destId="{B01930F5-DE70-4305-8EF5-E7895A3F7C6C}" srcOrd="0" destOrd="0" presId="urn:microsoft.com/office/officeart/2005/8/layout/orgChart1"/>
    <dgm:cxn modelId="{0F21D512-4E9D-4454-99B2-424C99FC9362}" type="presParOf" srcId="{B01930F5-DE70-4305-8EF5-E7895A3F7C6C}" destId="{84004EA3-1244-45D2-9051-8982B663305B}" srcOrd="0" destOrd="0" presId="urn:microsoft.com/office/officeart/2005/8/layout/orgChart1"/>
    <dgm:cxn modelId="{79F55684-6F37-4603-8C95-59458AE87EC1}" type="presParOf" srcId="{B01930F5-DE70-4305-8EF5-E7895A3F7C6C}" destId="{1C4CE733-BD95-44FF-BFF5-1819BEDBF071}" srcOrd="1" destOrd="0" presId="urn:microsoft.com/office/officeart/2005/8/layout/orgChart1"/>
    <dgm:cxn modelId="{9B95D72C-64C5-4212-B0DC-D23F34804C88}" type="presParOf" srcId="{1AFD05F7-748B-4CE7-9AC3-D8681A7EAEE1}" destId="{C3110709-D4F5-4914-80DC-E0C4219144A7}" srcOrd="1" destOrd="0" presId="urn:microsoft.com/office/officeart/2005/8/layout/orgChart1"/>
    <dgm:cxn modelId="{DAB31234-0A5A-4F9C-B4DA-066F8972D655}" type="presParOf" srcId="{1AFD05F7-748B-4CE7-9AC3-D8681A7EAEE1}" destId="{B601E203-8EB0-4BA7-91CE-180DD91D70B6}" srcOrd="2" destOrd="0" presId="urn:microsoft.com/office/officeart/2005/8/layout/orgChart1"/>
    <dgm:cxn modelId="{209DA1E2-DAF7-4536-BDA3-FE9D1F85B58A}" type="presParOf" srcId="{B1C613F2-28BD-4E89-A34F-161B7E1704D1}" destId="{82A0C43C-AB03-4AE3-8FC7-55891FE987B5}" srcOrd="2" destOrd="0" presId="urn:microsoft.com/office/officeart/2005/8/layout/orgChart1"/>
  </dgm:cxnLst>
  <dgm:bg/>
  <dgm:whole/>
</dgm:dataModel>
</file>

<file path=ppt/diagrams/data3.xml><?xml version="1.0" encoding="utf-8"?>
<dgm:dataModel xmlns:dgm="http://schemas.openxmlformats.org/drawingml/2006/diagram" xmlns:a="http://schemas.openxmlformats.org/drawingml/2006/main">
  <dgm:ptLst>
    <dgm:pt modelId="{58C75BB3-A91B-4E5D-AD41-3BA807463288}" type="doc">
      <dgm:prSet loTypeId="urn:microsoft.com/office/officeart/2005/8/layout/orgChart1" loCatId="hierarchy" qsTypeId="urn:microsoft.com/office/officeart/2005/8/quickstyle/simple4" qsCatId="simple" csTypeId="urn:microsoft.com/office/officeart/2005/8/colors/colorful1" csCatId="colorful" phldr="1"/>
      <dgm:spPr/>
      <dgm:t>
        <a:bodyPr/>
        <a:lstStyle/>
        <a:p>
          <a:endParaRPr lang="en-US"/>
        </a:p>
      </dgm:t>
    </dgm:pt>
    <dgm:pt modelId="{F6D16714-EBDE-4FAE-A02C-AAADB50505F4}">
      <dgm:prSet phldrT="[Text]" custT="1"/>
      <dgm:spPr/>
      <dgm:t>
        <a:bodyPr/>
        <a:lstStyle/>
        <a:p>
          <a:r>
            <a:rPr lang="en-US" sz="2100" dirty="0" smtClean="0"/>
            <a:t>Folder</a:t>
          </a:r>
          <a:endParaRPr lang="en-US" sz="1600" i="1" dirty="0"/>
        </a:p>
      </dgm:t>
    </dgm:pt>
    <dgm:pt modelId="{A6583F47-139D-44A9-AC84-B4AF9B4187E8}" type="parTrans" cxnId="{D26F3FFB-5FCC-4A8A-BD17-A62DDA10A878}">
      <dgm:prSet/>
      <dgm:spPr/>
      <dgm:t>
        <a:bodyPr/>
        <a:lstStyle/>
        <a:p>
          <a:endParaRPr lang="en-US"/>
        </a:p>
      </dgm:t>
    </dgm:pt>
    <dgm:pt modelId="{AFAFFF7B-E908-4E8A-A080-D7E1C8F27846}" type="sibTrans" cxnId="{D26F3FFB-5FCC-4A8A-BD17-A62DDA10A878}">
      <dgm:prSet/>
      <dgm:spPr/>
      <dgm:t>
        <a:bodyPr/>
        <a:lstStyle/>
        <a:p>
          <a:endParaRPr lang="en-US"/>
        </a:p>
      </dgm:t>
    </dgm:pt>
    <dgm:pt modelId="{75D52214-5AC1-409F-9253-BC1AB2F2AA3D}">
      <dgm:prSet phldrT="[Text]" custT="1"/>
      <dgm:spPr/>
      <dgm:t>
        <a:bodyPr/>
        <a:lstStyle/>
        <a:p>
          <a:r>
            <a:rPr lang="en-US" sz="2100" dirty="0" err="1" smtClean="0"/>
            <a:t>CalendarFolder</a:t>
          </a:r>
          <a:endParaRPr lang="en-US" sz="1600" i="1" dirty="0" smtClean="0"/>
        </a:p>
      </dgm:t>
    </dgm:pt>
    <dgm:pt modelId="{0CA757DB-C266-4D38-B6AA-9CA9BB1C0542}" type="parTrans" cxnId="{832B51A0-BBDA-4204-8A22-CD33C5820466}">
      <dgm:prSet/>
      <dgm:spPr>
        <a:ln>
          <a:solidFill>
            <a:schemeClr val="tx1"/>
          </a:solidFill>
        </a:ln>
      </dgm:spPr>
      <dgm:t>
        <a:bodyPr/>
        <a:lstStyle/>
        <a:p>
          <a:endParaRPr lang="en-US"/>
        </a:p>
      </dgm:t>
    </dgm:pt>
    <dgm:pt modelId="{D298BFC4-27C4-410B-8342-7475BFE44E51}" type="sibTrans" cxnId="{832B51A0-BBDA-4204-8A22-CD33C5820466}">
      <dgm:prSet/>
      <dgm:spPr/>
      <dgm:t>
        <a:bodyPr/>
        <a:lstStyle/>
        <a:p>
          <a:endParaRPr lang="en-US"/>
        </a:p>
      </dgm:t>
    </dgm:pt>
    <dgm:pt modelId="{1C1CD5A2-813B-436C-BA9E-5300905A789C}">
      <dgm:prSet phldrT="[Text]" custT="1"/>
      <dgm:spPr/>
      <dgm:t>
        <a:bodyPr/>
        <a:lstStyle/>
        <a:p>
          <a:r>
            <a:rPr lang="en-US" sz="2100" dirty="0" err="1" smtClean="0"/>
            <a:t>ContactFolder</a:t>
          </a:r>
          <a:endParaRPr lang="en-US" sz="1600" i="1" dirty="0"/>
        </a:p>
      </dgm:t>
    </dgm:pt>
    <dgm:pt modelId="{B68161A4-B5ED-4A27-8341-568ED4DEAB62}" type="parTrans" cxnId="{E188AF27-76BA-4F91-92FC-B1DC05816237}">
      <dgm:prSet/>
      <dgm:spPr>
        <a:ln>
          <a:solidFill>
            <a:schemeClr val="tx1"/>
          </a:solidFill>
        </a:ln>
      </dgm:spPr>
      <dgm:t>
        <a:bodyPr/>
        <a:lstStyle/>
        <a:p>
          <a:endParaRPr lang="en-US"/>
        </a:p>
      </dgm:t>
    </dgm:pt>
    <dgm:pt modelId="{3A400229-AA14-4510-B508-B4D20731B793}" type="sibTrans" cxnId="{E188AF27-76BA-4F91-92FC-B1DC05816237}">
      <dgm:prSet/>
      <dgm:spPr/>
      <dgm:t>
        <a:bodyPr/>
        <a:lstStyle/>
        <a:p>
          <a:endParaRPr lang="en-US"/>
        </a:p>
      </dgm:t>
    </dgm:pt>
    <dgm:pt modelId="{FE5D393B-BB00-464E-A9DE-0E6A089115DE}">
      <dgm:prSet phldrT="[Text]" custT="1"/>
      <dgm:spPr/>
      <dgm:t>
        <a:bodyPr/>
        <a:lstStyle/>
        <a:p>
          <a:r>
            <a:rPr lang="en-US" sz="2100" dirty="0" err="1" smtClean="0"/>
            <a:t>TaskFolder</a:t>
          </a:r>
          <a:endParaRPr lang="en-US" sz="1600" i="1" dirty="0"/>
        </a:p>
      </dgm:t>
    </dgm:pt>
    <dgm:pt modelId="{DB96703C-C7E9-4074-A4E6-50AB1B7A1FF0}" type="parTrans" cxnId="{E8F34767-4D86-4459-93EF-DDDD1757EEAB}">
      <dgm:prSet/>
      <dgm:spPr>
        <a:ln>
          <a:solidFill>
            <a:schemeClr val="tx1"/>
          </a:solidFill>
        </a:ln>
      </dgm:spPr>
      <dgm:t>
        <a:bodyPr/>
        <a:lstStyle/>
        <a:p>
          <a:endParaRPr lang="en-US"/>
        </a:p>
      </dgm:t>
    </dgm:pt>
    <dgm:pt modelId="{E987BD59-B1E2-4E9C-AC0A-A24ECE1D5F50}" type="sibTrans" cxnId="{E8F34767-4D86-4459-93EF-DDDD1757EEAB}">
      <dgm:prSet/>
      <dgm:spPr/>
      <dgm:t>
        <a:bodyPr/>
        <a:lstStyle/>
        <a:p>
          <a:endParaRPr lang="en-US"/>
        </a:p>
      </dgm:t>
    </dgm:pt>
    <dgm:pt modelId="{1119A53E-8B45-4A93-9511-0FA7F14C274F}">
      <dgm:prSet phldrT="[Text]" custT="1"/>
      <dgm:spPr/>
      <dgm:t>
        <a:bodyPr/>
        <a:lstStyle/>
        <a:p>
          <a:r>
            <a:rPr lang="en-US" sz="2100" dirty="0" err="1" smtClean="0"/>
            <a:t>SearchFolder</a:t>
          </a:r>
          <a:endParaRPr lang="en-US" sz="1600" i="1" dirty="0"/>
        </a:p>
      </dgm:t>
    </dgm:pt>
    <dgm:pt modelId="{F14BC8B3-1FC7-4134-B5F2-CAD952B4EF70}" type="parTrans" cxnId="{4F212AD7-7545-448A-AE2D-9D6B6FDA4A1C}">
      <dgm:prSet/>
      <dgm:spPr>
        <a:ln>
          <a:solidFill>
            <a:schemeClr val="tx1"/>
          </a:solidFill>
        </a:ln>
      </dgm:spPr>
      <dgm:t>
        <a:bodyPr/>
        <a:lstStyle/>
        <a:p>
          <a:endParaRPr lang="en-US"/>
        </a:p>
      </dgm:t>
    </dgm:pt>
    <dgm:pt modelId="{6ACA8461-2527-4BDC-94BD-BF87D93C0D18}" type="sibTrans" cxnId="{4F212AD7-7545-448A-AE2D-9D6B6FDA4A1C}">
      <dgm:prSet/>
      <dgm:spPr/>
      <dgm:t>
        <a:bodyPr/>
        <a:lstStyle/>
        <a:p>
          <a:endParaRPr lang="en-US"/>
        </a:p>
      </dgm:t>
    </dgm:pt>
    <dgm:pt modelId="{34951A81-55AD-43A6-AEE4-58AABEDF5C17}" type="pres">
      <dgm:prSet presAssocID="{58C75BB3-A91B-4E5D-AD41-3BA807463288}" presName="hierChild1" presStyleCnt="0">
        <dgm:presLayoutVars>
          <dgm:orgChart val="1"/>
          <dgm:chPref val="1"/>
          <dgm:dir/>
          <dgm:animOne val="branch"/>
          <dgm:animLvl val="lvl"/>
          <dgm:resizeHandles/>
        </dgm:presLayoutVars>
      </dgm:prSet>
      <dgm:spPr/>
      <dgm:t>
        <a:bodyPr/>
        <a:lstStyle/>
        <a:p>
          <a:endParaRPr lang="en-US"/>
        </a:p>
      </dgm:t>
    </dgm:pt>
    <dgm:pt modelId="{EFD18D80-CD64-49BB-B2F9-E33377FE27B3}" type="pres">
      <dgm:prSet presAssocID="{F6D16714-EBDE-4FAE-A02C-AAADB50505F4}" presName="hierRoot1" presStyleCnt="0">
        <dgm:presLayoutVars>
          <dgm:hierBranch val="init"/>
        </dgm:presLayoutVars>
      </dgm:prSet>
      <dgm:spPr/>
      <dgm:t>
        <a:bodyPr/>
        <a:lstStyle/>
        <a:p>
          <a:endParaRPr lang="en-US"/>
        </a:p>
      </dgm:t>
    </dgm:pt>
    <dgm:pt modelId="{092C5CF2-3C89-40BF-810C-A54CA4BCFB70}" type="pres">
      <dgm:prSet presAssocID="{F6D16714-EBDE-4FAE-A02C-AAADB50505F4}" presName="rootComposite1" presStyleCnt="0"/>
      <dgm:spPr/>
      <dgm:t>
        <a:bodyPr/>
        <a:lstStyle/>
        <a:p>
          <a:endParaRPr lang="en-US"/>
        </a:p>
      </dgm:t>
    </dgm:pt>
    <dgm:pt modelId="{3536A95F-29CA-4F13-9EFF-287FBEAF4C36}" type="pres">
      <dgm:prSet presAssocID="{F6D16714-EBDE-4FAE-A02C-AAADB50505F4}" presName="rootText1" presStyleLbl="node0" presStyleIdx="0" presStyleCnt="1">
        <dgm:presLayoutVars>
          <dgm:chPref val="3"/>
        </dgm:presLayoutVars>
      </dgm:prSet>
      <dgm:spPr/>
      <dgm:t>
        <a:bodyPr/>
        <a:lstStyle/>
        <a:p>
          <a:endParaRPr lang="en-US"/>
        </a:p>
      </dgm:t>
    </dgm:pt>
    <dgm:pt modelId="{32DCA6AA-0097-4D5D-A9E8-F82AEB95F2FC}" type="pres">
      <dgm:prSet presAssocID="{F6D16714-EBDE-4FAE-A02C-AAADB50505F4}" presName="rootConnector1" presStyleLbl="node1" presStyleIdx="0" presStyleCnt="0"/>
      <dgm:spPr/>
      <dgm:t>
        <a:bodyPr/>
        <a:lstStyle/>
        <a:p>
          <a:endParaRPr lang="en-US"/>
        </a:p>
      </dgm:t>
    </dgm:pt>
    <dgm:pt modelId="{7B156788-B2CD-4A61-A26A-D5BD0616E00C}" type="pres">
      <dgm:prSet presAssocID="{F6D16714-EBDE-4FAE-A02C-AAADB50505F4}" presName="hierChild2" presStyleCnt="0"/>
      <dgm:spPr/>
      <dgm:t>
        <a:bodyPr/>
        <a:lstStyle/>
        <a:p>
          <a:endParaRPr lang="en-US"/>
        </a:p>
      </dgm:t>
    </dgm:pt>
    <dgm:pt modelId="{CAC18D09-DF55-4B64-80C7-80E0CB47ECF5}" type="pres">
      <dgm:prSet presAssocID="{0CA757DB-C266-4D38-B6AA-9CA9BB1C0542}" presName="Name37" presStyleLbl="parChTrans1D2" presStyleIdx="0" presStyleCnt="4"/>
      <dgm:spPr/>
      <dgm:t>
        <a:bodyPr/>
        <a:lstStyle/>
        <a:p>
          <a:endParaRPr lang="en-US"/>
        </a:p>
      </dgm:t>
    </dgm:pt>
    <dgm:pt modelId="{748574B6-D3B5-4D82-BF0C-003838A1AC78}" type="pres">
      <dgm:prSet presAssocID="{75D52214-5AC1-409F-9253-BC1AB2F2AA3D}" presName="hierRoot2" presStyleCnt="0">
        <dgm:presLayoutVars>
          <dgm:hierBranch val="init"/>
        </dgm:presLayoutVars>
      </dgm:prSet>
      <dgm:spPr/>
      <dgm:t>
        <a:bodyPr/>
        <a:lstStyle/>
        <a:p>
          <a:endParaRPr lang="en-US"/>
        </a:p>
      </dgm:t>
    </dgm:pt>
    <dgm:pt modelId="{53CAA484-4EFE-4D50-81B4-29075A098E8A}" type="pres">
      <dgm:prSet presAssocID="{75D52214-5AC1-409F-9253-BC1AB2F2AA3D}" presName="rootComposite" presStyleCnt="0"/>
      <dgm:spPr/>
      <dgm:t>
        <a:bodyPr/>
        <a:lstStyle/>
        <a:p>
          <a:endParaRPr lang="en-US"/>
        </a:p>
      </dgm:t>
    </dgm:pt>
    <dgm:pt modelId="{DA7F723E-9A03-44DB-A06D-40FA82FAD106}" type="pres">
      <dgm:prSet presAssocID="{75D52214-5AC1-409F-9253-BC1AB2F2AA3D}" presName="rootText" presStyleLbl="node2" presStyleIdx="0" presStyleCnt="4">
        <dgm:presLayoutVars>
          <dgm:chPref val="3"/>
        </dgm:presLayoutVars>
      </dgm:prSet>
      <dgm:spPr/>
      <dgm:t>
        <a:bodyPr/>
        <a:lstStyle/>
        <a:p>
          <a:endParaRPr lang="en-US"/>
        </a:p>
      </dgm:t>
    </dgm:pt>
    <dgm:pt modelId="{889A4A81-5DB3-4B45-8239-4C59BE1DA65C}" type="pres">
      <dgm:prSet presAssocID="{75D52214-5AC1-409F-9253-BC1AB2F2AA3D}" presName="rootConnector" presStyleLbl="node2" presStyleIdx="0" presStyleCnt="4"/>
      <dgm:spPr/>
      <dgm:t>
        <a:bodyPr/>
        <a:lstStyle/>
        <a:p>
          <a:endParaRPr lang="en-US"/>
        </a:p>
      </dgm:t>
    </dgm:pt>
    <dgm:pt modelId="{7E631A5E-8BEB-4774-AAA2-B4C793D5DEFE}" type="pres">
      <dgm:prSet presAssocID="{75D52214-5AC1-409F-9253-BC1AB2F2AA3D}" presName="hierChild4" presStyleCnt="0"/>
      <dgm:spPr/>
      <dgm:t>
        <a:bodyPr/>
        <a:lstStyle/>
        <a:p>
          <a:endParaRPr lang="en-US"/>
        </a:p>
      </dgm:t>
    </dgm:pt>
    <dgm:pt modelId="{FF2E4F23-89A9-4BF8-B793-7A282BCB635F}" type="pres">
      <dgm:prSet presAssocID="{75D52214-5AC1-409F-9253-BC1AB2F2AA3D}" presName="hierChild5" presStyleCnt="0"/>
      <dgm:spPr/>
      <dgm:t>
        <a:bodyPr/>
        <a:lstStyle/>
        <a:p>
          <a:endParaRPr lang="en-US"/>
        </a:p>
      </dgm:t>
    </dgm:pt>
    <dgm:pt modelId="{4469129E-1D48-4367-BEAD-97F165B29326}" type="pres">
      <dgm:prSet presAssocID="{B68161A4-B5ED-4A27-8341-568ED4DEAB62}" presName="Name37" presStyleLbl="parChTrans1D2" presStyleIdx="1" presStyleCnt="4"/>
      <dgm:spPr/>
      <dgm:t>
        <a:bodyPr/>
        <a:lstStyle/>
        <a:p>
          <a:endParaRPr lang="en-US"/>
        </a:p>
      </dgm:t>
    </dgm:pt>
    <dgm:pt modelId="{3FDDFB26-8266-4C3E-9991-85BB0ADDF0DB}" type="pres">
      <dgm:prSet presAssocID="{1C1CD5A2-813B-436C-BA9E-5300905A789C}" presName="hierRoot2" presStyleCnt="0">
        <dgm:presLayoutVars>
          <dgm:hierBranch val="init"/>
        </dgm:presLayoutVars>
      </dgm:prSet>
      <dgm:spPr/>
      <dgm:t>
        <a:bodyPr/>
        <a:lstStyle/>
        <a:p>
          <a:endParaRPr lang="en-US"/>
        </a:p>
      </dgm:t>
    </dgm:pt>
    <dgm:pt modelId="{EDD36DD4-1260-4293-B6D9-9FD53A145757}" type="pres">
      <dgm:prSet presAssocID="{1C1CD5A2-813B-436C-BA9E-5300905A789C}" presName="rootComposite" presStyleCnt="0"/>
      <dgm:spPr/>
      <dgm:t>
        <a:bodyPr/>
        <a:lstStyle/>
        <a:p>
          <a:endParaRPr lang="en-US"/>
        </a:p>
      </dgm:t>
    </dgm:pt>
    <dgm:pt modelId="{DE7E5A63-BBA2-4BB7-8355-BA82AA22DF79}" type="pres">
      <dgm:prSet presAssocID="{1C1CD5A2-813B-436C-BA9E-5300905A789C}" presName="rootText" presStyleLbl="node2" presStyleIdx="1" presStyleCnt="4">
        <dgm:presLayoutVars>
          <dgm:chPref val="3"/>
        </dgm:presLayoutVars>
      </dgm:prSet>
      <dgm:spPr/>
      <dgm:t>
        <a:bodyPr/>
        <a:lstStyle/>
        <a:p>
          <a:endParaRPr lang="en-US"/>
        </a:p>
      </dgm:t>
    </dgm:pt>
    <dgm:pt modelId="{25974BB9-5B9D-4F65-8C42-7910F78FAA2C}" type="pres">
      <dgm:prSet presAssocID="{1C1CD5A2-813B-436C-BA9E-5300905A789C}" presName="rootConnector" presStyleLbl="node2" presStyleIdx="1" presStyleCnt="4"/>
      <dgm:spPr/>
      <dgm:t>
        <a:bodyPr/>
        <a:lstStyle/>
        <a:p>
          <a:endParaRPr lang="en-US"/>
        </a:p>
      </dgm:t>
    </dgm:pt>
    <dgm:pt modelId="{A72C3E27-E748-4322-AFB5-B1D95A93C2D0}" type="pres">
      <dgm:prSet presAssocID="{1C1CD5A2-813B-436C-BA9E-5300905A789C}" presName="hierChild4" presStyleCnt="0"/>
      <dgm:spPr/>
      <dgm:t>
        <a:bodyPr/>
        <a:lstStyle/>
        <a:p>
          <a:endParaRPr lang="en-US"/>
        </a:p>
      </dgm:t>
    </dgm:pt>
    <dgm:pt modelId="{044C0EA5-98D9-4B59-B68C-028B0888F04E}" type="pres">
      <dgm:prSet presAssocID="{1C1CD5A2-813B-436C-BA9E-5300905A789C}" presName="hierChild5" presStyleCnt="0"/>
      <dgm:spPr/>
      <dgm:t>
        <a:bodyPr/>
        <a:lstStyle/>
        <a:p>
          <a:endParaRPr lang="en-US"/>
        </a:p>
      </dgm:t>
    </dgm:pt>
    <dgm:pt modelId="{CE2187F2-E29C-422F-B5AB-4E64EEC47AE3}" type="pres">
      <dgm:prSet presAssocID="{DB96703C-C7E9-4074-A4E6-50AB1B7A1FF0}" presName="Name37" presStyleLbl="parChTrans1D2" presStyleIdx="2" presStyleCnt="4"/>
      <dgm:spPr/>
      <dgm:t>
        <a:bodyPr/>
        <a:lstStyle/>
        <a:p>
          <a:endParaRPr lang="en-US"/>
        </a:p>
      </dgm:t>
    </dgm:pt>
    <dgm:pt modelId="{02743722-335D-4736-AE0C-184981F02309}" type="pres">
      <dgm:prSet presAssocID="{FE5D393B-BB00-464E-A9DE-0E6A089115DE}" presName="hierRoot2" presStyleCnt="0">
        <dgm:presLayoutVars>
          <dgm:hierBranch val="init"/>
        </dgm:presLayoutVars>
      </dgm:prSet>
      <dgm:spPr/>
      <dgm:t>
        <a:bodyPr/>
        <a:lstStyle/>
        <a:p>
          <a:endParaRPr lang="en-US"/>
        </a:p>
      </dgm:t>
    </dgm:pt>
    <dgm:pt modelId="{B57B0CC9-CAC5-4EC9-83E3-ECF91B1725F8}" type="pres">
      <dgm:prSet presAssocID="{FE5D393B-BB00-464E-A9DE-0E6A089115DE}" presName="rootComposite" presStyleCnt="0"/>
      <dgm:spPr/>
      <dgm:t>
        <a:bodyPr/>
        <a:lstStyle/>
        <a:p>
          <a:endParaRPr lang="en-US"/>
        </a:p>
      </dgm:t>
    </dgm:pt>
    <dgm:pt modelId="{01C38502-3F7A-4438-A269-4ADDBE17F1C3}" type="pres">
      <dgm:prSet presAssocID="{FE5D393B-BB00-464E-A9DE-0E6A089115DE}" presName="rootText" presStyleLbl="node2" presStyleIdx="2" presStyleCnt="4">
        <dgm:presLayoutVars>
          <dgm:chPref val="3"/>
        </dgm:presLayoutVars>
      </dgm:prSet>
      <dgm:spPr/>
      <dgm:t>
        <a:bodyPr/>
        <a:lstStyle/>
        <a:p>
          <a:endParaRPr lang="en-US"/>
        </a:p>
      </dgm:t>
    </dgm:pt>
    <dgm:pt modelId="{07487359-0DA3-406A-9F6C-054AE89B6EA6}" type="pres">
      <dgm:prSet presAssocID="{FE5D393B-BB00-464E-A9DE-0E6A089115DE}" presName="rootConnector" presStyleLbl="node2" presStyleIdx="2" presStyleCnt="4"/>
      <dgm:spPr/>
      <dgm:t>
        <a:bodyPr/>
        <a:lstStyle/>
        <a:p>
          <a:endParaRPr lang="en-US"/>
        </a:p>
      </dgm:t>
    </dgm:pt>
    <dgm:pt modelId="{7CADCB98-5D43-4C46-91E5-A79281AB9200}" type="pres">
      <dgm:prSet presAssocID="{FE5D393B-BB00-464E-A9DE-0E6A089115DE}" presName="hierChild4" presStyleCnt="0"/>
      <dgm:spPr/>
      <dgm:t>
        <a:bodyPr/>
        <a:lstStyle/>
        <a:p>
          <a:endParaRPr lang="en-US"/>
        </a:p>
      </dgm:t>
    </dgm:pt>
    <dgm:pt modelId="{FC9097CB-BEFE-4BF3-A80B-06D63B6727D9}" type="pres">
      <dgm:prSet presAssocID="{FE5D393B-BB00-464E-A9DE-0E6A089115DE}" presName="hierChild5" presStyleCnt="0"/>
      <dgm:spPr/>
      <dgm:t>
        <a:bodyPr/>
        <a:lstStyle/>
        <a:p>
          <a:endParaRPr lang="en-US"/>
        </a:p>
      </dgm:t>
    </dgm:pt>
    <dgm:pt modelId="{02C53AD8-AA7C-46BD-9087-1416EDC280F1}" type="pres">
      <dgm:prSet presAssocID="{F14BC8B3-1FC7-4134-B5F2-CAD952B4EF70}" presName="Name37" presStyleLbl="parChTrans1D2" presStyleIdx="3" presStyleCnt="4"/>
      <dgm:spPr/>
      <dgm:t>
        <a:bodyPr/>
        <a:lstStyle/>
        <a:p>
          <a:endParaRPr lang="en-US"/>
        </a:p>
      </dgm:t>
    </dgm:pt>
    <dgm:pt modelId="{940F0A17-AD14-48BC-9635-29EF43E1B33A}" type="pres">
      <dgm:prSet presAssocID="{1119A53E-8B45-4A93-9511-0FA7F14C274F}" presName="hierRoot2" presStyleCnt="0">
        <dgm:presLayoutVars>
          <dgm:hierBranch val="init"/>
        </dgm:presLayoutVars>
      </dgm:prSet>
      <dgm:spPr/>
      <dgm:t>
        <a:bodyPr/>
        <a:lstStyle/>
        <a:p>
          <a:endParaRPr lang="en-US"/>
        </a:p>
      </dgm:t>
    </dgm:pt>
    <dgm:pt modelId="{E6A12170-7E98-4653-B557-DB1FADB00783}" type="pres">
      <dgm:prSet presAssocID="{1119A53E-8B45-4A93-9511-0FA7F14C274F}" presName="rootComposite" presStyleCnt="0"/>
      <dgm:spPr/>
      <dgm:t>
        <a:bodyPr/>
        <a:lstStyle/>
        <a:p>
          <a:endParaRPr lang="en-US"/>
        </a:p>
      </dgm:t>
    </dgm:pt>
    <dgm:pt modelId="{AB84B337-AC97-4C4A-94F2-9333B7912BD1}" type="pres">
      <dgm:prSet presAssocID="{1119A53E-8B45-4A93-9511-0FA7F14C274F}" presName="rootText" presStyleLbl="node2" presStyleIdx="3" presStyleCnt="4">
        <dgm:presLayoutVars>
          <dgm:chPref val="3"/>
        </dgm:presLayoutVars>
      </dgm:prSet>
      <dgm:spPr/>
      <dgm:t>
        <a:bodyPr/>
        <a:lstStyle/>
        <a:p>
          <a:endParaRPr lang="en-US"/>
        </a:p>
      </dgm:t>
    </dgm:pt>
    <dgm:pt modelId="{B42D668B-564C-4FB0-8A89-70D8DDCE3ECB}" type="pres">
      <dgm:prSet presAssocID="{1119A53E-8B45-4A93-9511-0FA7F14C274F}" presName="rootConnector" presStyleLbl="node2" presStyleIdx="3" presStyleCnt="4"/>
      <dgm:spPr/>
      <dgm:t>
        <a:bodyPr/>
        <a:lstStyle/>
        <a:p>
          <a:endParaRPr lang="en-US"/>
        </a:p>
      </dgm:t>
    </dgm:pt>
    <dgm:pt modelId="{3FDAEF60-E22F-4EF0-92F0-D64E9E48241C}" type="pres">
      <dgm:prSet presAssocID="{1119A53E-8B45-4A93-9511-0FA7F14C274F}" presName="hierChild4" presStyleCnt="0"/>
      <dgm:spPr/>
      <dgm:t>
        <a:bodyPr/>
        <a:lstStyle/>
        <a:p>
          <a:endParaRPr lang="en-US"/>
        </a:p>
      </dgm:t>
    </dgm:pt>
    <dgm:pt modelId="{AA4774D7-A93D-4F38-8A98-B323A17DE1B6}" type="pres">
      <dgm:prSet presAssocID="{1119A53E-8B45-4A93-9511-0FA7F14C274F}" presName="hierChild5" presStyleCnt="0"/>
      <dgm:spPr/>
      <dgm:t>
        <a:bodyPr/>
        <a:lstStyle/>
        <a:p>
          <a:endParaRPr lang="en-US"/>
        </a:p>
      </dgm:t>
    </dgm:pt>
    <dgm:pt modelId="{2F26B994-52A5-4B2C-A73A-9E8439095FAB}" type="pres">
      <dgm:prSet presAssocID="{F6D16714-EBDE-4FAE-A02C-AAADB50505F4}" presName="hierChild3" presStyleCnt="0"/>
      <dgm:spPr/>
      <dgm:t>
        <a:bodyPr/>
        <a:lstStyle/>
        <a:p>
          <a:endParaRPr lang="en-US"/>
        </a:p>
      </dgm:t>
    </dgm:pt>
  </dgm:ptLst>
  <dgm:cxnLst>
    <dgm:cxn modelId="{9C863B3F-F4BD-4DC5-8C9F-030A94EA781C}" type="presOf" srcId="{FE5D393B-BB00-464E-A9DE-0E6A089115DE}" destId="{07487359-0DA3-406A-9F6C-054AE89B6EA6}" srcOrd="1" destOrd="0" presId="urn:microsoft.com/office/officeart/2005/8/layout/orgChart1"/>
    <dgm:cxn modelId="{0D474AE9-2E81-4398-BCE7-2534CB3B669E}" type="presOf" srcId="{1119A53E-8B45-4A93-9511-0FA7F14C274F}" destId="{B42D668B-564C-4FB0-8A89-70D8DDCE3ECB}" srcOrd="1" destOrd="0" presId="urn:microsoft.com/office/officeart/2005/8/layout/orgChart1"/>
    <dgm:cxn modelId="{A745FB10-7CB2-4423-8504-3F7310CD57BF}" type="presOf" srcId="{1C1CD5A2-813B-436C-BA9E-5300905A789C}" destId="{25974BB9-5B9D-4F65-8C42-7910F78FAA2C}" srcOrd="1" destOrd="0" presId="urn:microsoft.com/office/officeart/2005/8/layout/orgChart1"/>
    <dgm:cxn modelId="{8155DB13-8CD6-48C6-9911-A6A15BE34FF7}" type="presOf" srcId="{F6D16714-EBDE-4FAE-A02C-AAADB50505F4}" destId="{3536A95F-29CA-4F13-9EFF-287FBEAF4C36}" srcOrd="0" destOrd="0" presId="urn:microsoft.com/office/officeart/2005/8/layout/orgChart1"/>
    <dgm:cxn modelId="{832B51A0-BBDA-4204-8A22-CD33C5820466}" srcId="{F6D16714-EBDE-4FAE-A02C-AAADB50505F4}" destId="{75D52214-5AC1-409F-9253-BC1AB2F2AA3D}" srcOrd="0" destOrd="0" parTransId="{0CA757DB-C266-4D38-B6AA-9CA9BB1C0542}" sibTransId="{D298BFC4-27C4-410B-8342-7475BFE44E51}"/>
    <dgm:cxn modelId="{06A37B7E-6B0D-4BC7-8830-1784B03F94B7}" type="presOf" srcId="{0CA757DB-C266-4D38-B6AA-9CA9BB1C0542}" destId="{CAC18D09-DF55-4B64-80C7-80E0CB47ECF5}" srcOrd="0" destOrd="0" presId="urn:microsoft.com/office/officeart/2005/8/layout/orgChart1"/>
    <dgm:cxn modelId="{4F212AD7-7545-448A-AE2D-9D6B6FDA4A1C}" srcId="{F6D16714-EBDE-4FAE-A02C-AAADB50505F4}" destId="{1119A53E-8B45-4A93-9511-0FA7F14C274F}" srcOrd="3" destOrd="0" parTransId="{F14BC8B3-1FC7-4134-B5F2-CAD952B4EF70}" sibTransId="{6ACA8461-2527-4BDC-94BD-BF87D93C0D18}"/>
    <dgm:cxn modelId="{E188AF27-76BA-4F91-92FC-B1DC05816237}" srcId="{F6D16714-EBDE-4FAE-A02C-AAADB50505F4}" destId="{1C1CD5A2-813B-436C-BA9E-5300905A789C}" srcOrd="1" destOrd="0" parTransId="{B68161A4-B5ED-4A27-8341-568ED4DEAB62}" sibTransId="{3A400229-AA14-4510-B508-B4D20731B793}"/>
    <dgm:cxn modelId="{5813EB37-D02A-483D-A57F-3E15F573DEED}" type="presOf" srcId="{75D52214-5AC1-409F-9253-BC1AB2F2AA3D}" destId="{DA7F723E-9A03-44DB-A06D-40FA82FAD106}" srcOrd="0" destOrd="0" presId="urn:microsoft.com/office/officeart/2005/8/layout/orgChart1"/>
    <dgm:cxn modelId="{4088FDE3-8A6B-4AD4-A6C1-825117A77E16}" type="presOf" srcId="{1119A53E-8B45-4A93-9511-0FA7F14C274F}" destId="{AB84B337-AC97-4C4A-94F2-9333B7912BD1}" srcOrd="0" destOrd="0" presId="urn:microsoft.com/office/officeart/2005/8/layout/orgChart1"/>
    <dgm:cxn modelId="{1921ACDE-91F8-4735-9BDE-07F9CF4EE607}" type="presOf" srcId="{F6D16714-EBDE-4FAE-A02C-AAADB50505F4}" destId="{32DCA6AA-0097-4D5D-A9E8-F82AEB95F2FC}" srcOrd="1" destOrd="0" presId="urn:microsoft.com/office/officeart/2005/8/layout/orgChart1"/>
    <dgm:cxn modelId="{68B4EB38-22D9-4671-954B-5398309FD14A}" type="presOf" srcId="{F14BC8B3-1FC7-4134-B5F2-CAD952B4EF70}" destId="{02C53AD8-AA7C-46BD-9087-1416EDC280F1}" srcOrd="0" destOrd="0" presId="urn:microsoft.com/office/officeart/2005/8/layout/orgChart1"/>
    <dgm:cxn modelId="{D26F3FFB-5FCC-4A8A-BD17-A62DDA10A878}" srcId="{58C75BB3-A91B-4E5D-AD41-3BA807463288}" destId="{F6D16714-EBDE-4FAE-A02C-AAADB50505F4}" srcOrd="0" destOrd="0" parTransId="{A6583F47-139D-44A9-AC84-B4AF9B4187E8}" sibTransId="{AFAFFF7B-E908-4E8A-A080-D7E1C8F27846}"/>
    <dgm:cxn modelId="{A3BEB3BE-55DE-4307-9F74-0E5616C1F9C4}" type="presOf" srcId="{58C75BB3-A91B-4E5D-AD41-3BA807463288}" destId="{34951A81-55AD-43A6-AEE4-58AABEDF5C17}" srcOrd="0" destOrd="0" presId="urn:microsoft.com/office/officeart/2005/8/layout/orgChart1"/>
    <dgm:cxn modelId="{E8F34767-4D86-4459-93EF-DDDD1757EEAB}" srcId="{F6D16714-EBDE-4FAE-A02C-AAADB50505F4}" destId="{FE5D393B-BB00-464E-A9DE-0E6A089115DE}" srcOrd="2" destOrd="0" parTransId="{DB96703C-C7E9-4074-A4E6-50AB1B7A1FF0}" sibTransId="{E987BD59-B1E2-4E9C-AC0A-A24ECE1D5F50}"/>
    <dgm:cxn modelId="{1583C048-4572-40F6-BCDB-5E5CF01AA689}" type="presOf" srcId="{1C1CD5A2-813B-436C-BA9E-5300905A789C}" destId="{DE7E5A63-BBA2-4BB7-8355-BA82AA22DF79}" srcOrd="0" destOrd="0" presId="urn:microsoft.com/office/officeart/2005/8/layout/orgChart1"/>
    <dgm:cxn modelId="{3FD149A9-9E81-4B99-BD1C-F77B03C85232}" type="presOf" srcId="{DB96703C-C7E9-4074-A4E6-50AB1B7A1FF0}" destId="{CE2187F2-E29C-422F-B5AB-4E64EEC47AE3}" srcOrd="0" destOrd="0" presId="urn:microsoft.com/office/officeart/2005/8/layout/orgChart1"/>
    <dgm:cxn modelId="{41672CF6-5F72-46AF-BF04-D56B6100CC59}" type="presOf" srcId="{75D52214-5AC1-409F-9253-BC1AB2F2AA3D}" destId="{889A4A81-5DB3-4B45-8239-4C59BE1DA65C}" srcOrd="1" destOrd="0" presId="urn:microsoft.com/office/officeart/2005/8/layout/orgChart1"/>
    <dgm:cxn modelId="{DFADED55-225F-422B-86D7-F4205372B84F}" type="presOf" srcId="{B68161A4-B5ED-4A27-8341-568ED4DEAB62}" destId="{4469129E-1D48-4367-BEAD-97F165B29326}" srcOrd="0" destOrd="0" presId="urn:microsoft.com/office/officeart/2005/8/layout/orgChart1"/>
    <dgm:cxn modelId="{989062FD-238A-4FDE-83D7-9655D360E26E}" type="presOf" srcId="{FE5D393B-BB00-464E-A9DE-0E6A089115DE}" destId="{01C38502-3F7A-4438-A269-4ADDBE17F1C3}" srcOrd="0" destOrd="0" presId="urn:microsoft.com/office/officeart/2005/8/layout/orgChart1"/>
    <dgm:cxn modelId="{3E375280-C19F-4B0B-89CA-58233DB4C465}" type="presParOf" srcId="{34951A81-55AD-43A6-AEE4-58AABEDF5C17}" destId="{EFD18D80-CD64-49BB-B2F9-E33377FE27B3}" srcOrd="0" destOrd="0" presId="urn:microsoft.com/office/officeart/2005/8/layout/orgChart1"/>
    <dgm:cxn modelId="{4068494A-DA78-4812-AFD7-BEA1F28C4443}" type="presParOf" srcId="{EFD18D80-CD64-49BB-B2F9-E33377FE27B3}" destId="{092C5CF2-3C89-40BF-810C-A54CA4BCFB70}" srcOrd="0" destOrd="0" presId="urn:microsoft.com/office/officeart/2005/8/layout/orgChart1"/>
    <dgm:cxn modelId="{C6B733B4-35F6-46D4-8EFC-415E8E6C8B2A}" type="presParOf" srcId="{092C5CF2-3C89-40BF-810C-A54CA4BCFB70}" destId="{3536A95F-29CA-4F13-9EFF-287FBEAF4C36}" srcOrd="0" destOrd="0" presId="urn:microsoft.com/office/officeart/2005/8/layout/orgChart1"/>
    <dgm:cxn modelId="{F3CC1056-2E9B-4103-B55A-5D9B413547C3}" type="presParOf" srcId="{092C5CF2-3C89-40BF-810C-A54CA4BCFB70}" destId="{32DCA6AA-0097-4D5D-A9E8-F82AEB95F2FC}" srcOrd="1" destOrd="0" presId="urn:microsoft.com/office/officeart/2005/8/layout/orgChart1"/>
    <dgm:cxn modelId="{2A9F5EC6-E82E-462E-904A-3D84129F8288}" type="presParOf" srcId="{EFD18D80-CD64-49BB-B2F9-E33377FE27B3}" destId="{7B156788-B2CD-4A61-A26A-D5BD0616E00C}" srcOrd="1" destOrd="0" presId="urn:microsoft.com/office/officeart/2005/8/layout/orgChart1"/>
    <dgm:cxn modelId="{F61966FE-5792-43E3-9BFA-25328F3DEADC}" type="presParOf" srcId="{7B156788-B2CD-4A61-A26A-D5BD0616E00C}" destId="{CAC18D09-DF55-4B64-80C7-80E0CB47ECF5}" srcOrd="0" destOrd="0" presId="urn:microsoft.com/office/officeart/2005/8/layout/orgChart1"/>
    <dgm:cxn modelId="{17695116-4E55-49CA-A724-EE3EE49DF730}" type="presParOf" srcId="{7B156788-B2CD-4A61-A26A-D5BD0616E00C}" destId="{748574B6-D3B5-4D82-BF0C-003838A1AC78}" srcOrd="1" destOrd="0" presId="urn:microsoft.com/office/officeart/2005/8/layout/orgChart1"/>
    <dgm:cxn modelId="{EC90F0A1-DC4B-4F5F-9497-CEC50B62D7AF}" type="presParOf" srcId="{748574B6-D3B5-4D82-BF0C-003838A1AC78}" destId="{53CAA484-4EFE-4D50-81B4-29075A098E8A}" srcOrd="0" destOrd="0" presId="urn:microsoft.com/office/officeart/2005/8/layout/orgChart1"/>
    <dgm:cxn modelId="{ABA22164-D73F-473C-899D-18D424523D18}" type="presParOf" srcId="{53CAA484-4EFE-4D50-81B4-29075A098E8A}" destId="{DA7F723E-9A03-44DB-A06D-40FA82FAD106}" srcOrd="0" destOrd="0" presId="urn:microsoft.com/office/officeart/2005/8/layout/orgChart1"/>
    <dgm:cxn modelId="{AD287918-E170-4C19-B625-1B3732FC1B70}" type="presParOf" srcId="{53CAA484-4EFE-4D50-81B4-29075A098E8A}" destId="{889A4A81-5DB3-4B45-8239-4C59BE1DA65C}" srcOrd="1" destOrd="0" presId="urn:microsoft.com/office/officeart/2005/8/layout/orgChart1"/>
    <dgm:cxn modelId="{7BA0D70C-DF97-41B1-85FE-FEAE6C97EA8B}" type="presParOf" srcId="{748574B6-D3B5-4D82-BF0C-003838A1AC78}" destId="{7E631A5E-8BEB-4774-AAA2-B4C793D5DEFE}" srcOrd="1" destOrd="0" presId="urn:microsoft.com/office/officeart/2005/8/layout/orgChart1"/>
    <dgm:cxn modelId="{92273F2F-56FE-4CDE-B8B7-7DD3A0F9737E}" type="presParOf" srcId="{748574B6-D3B5-4D82-BF0C-003838A1AC78}" destId="{FF2E4F23-89A9-4BF8-B793-7A282BCB635F}" srcOrd="2" destOrd="0" presId="urn:microsoft.com/office/officeart/2005/8/layout/orgChart1"/>
    <dgm:cxn modelId="{AD268316-89D3-44C6-AE3F-AB35D8797608}" type="presParOf" srcId="{7B156788-B2CD-4A61-A26A-D5BD0616E00C}" destId="{4469129E-1D48-4367-BEAD-97F165B29326}" srcOrd="2" destOrd="0" presId="urn:microsoft.com/office/officeart/2005/8/layout/orgChart1"/>
    <dgm:cxn modelId="{2869D016-1967-40BB-B445-0C52596A9A3B}" type="presParOf" srcId="{7B156788-B2CD-4A61-A26A-D5BD0616E00C}" destId="{3FDDFB26-8266-4C3E-9991-85BB0ADDF0DB}" srcOrd="3" destOrd="0" presId="urn:microsoft.com/office/officeart/2005/8/layout/orgChart1"/>
    <dgm:cxn modelId="{321139BC-AB61-4130-A6B1-D17DD076D10E}" type="presParOf" srcId="{3FDDFB26-8266-4C3E-9991-85BB0ADDF0DB}" destId="{EDD36DD4-1260-4293-B6D9-9FD53A145757}" srcOrd="0" destOrd="0" presId="urn:microsoft.com/office/officeart/2005/8/layout/orgChart1"/>
    <dgm:cxn modelId="{3F9E8B9A-CFA1-4C71-A030-81473200FB07}" type="presParOf" srcId="{EDD36DD4-1260-4293-B6D9-9FD53A145757}" destId="{DE7E5A63-BBA2-4BB7-8355-BA82AA22DF79}" srcOrd="0" destOrd="0" presId="urn:microsoft.com/office/officeart/2005/8/layout/orgChart1"/>
    <dgm:cxn modelId="{EF509334-D4BF-4C17-BEDA-FAB48B428689}" type="presParOf" srcId="{EDD36DD4-1260-4293-B6D9-9FD53A145757}" destId="{25974BB9-5B9D-4F65-8C42-7910F78FAA2C}" srcOrd="1" destOrd="0" presId="urn:microsoft.com/office/officeart/2005/8/layout/orgChart1"/>
    <dgm:cxn modelId="{DB68B4C2-0A55-4B19-866F-27853BC49DFD}" type="presParOf" srcId="{3FDDFB26-8266-4C3E-9991-85BB0ADDF0DB}" destId="{A72C3E27-E748-4322-AFB5-B1D95A93C2D0}" srcOrd="1" destOrd="0" presId="urn:microsoft.com/office/officeart/2005/8/layout/orgChart1"/>
    <dgm:cxn modelId="{6DE095D3-E9AB-45E2-B130-722AECB2E3F1}" type="presParOf" srcId="{3FDDFB26-8266-4C3E-9991-85BB0ADDF0DB}" destId="{044C0EA5-98D9-4B59-B68C-028B0888F04E}" srcOrd="2" destOrd="0" presId="urn:microsoft.com/office/officeart/2005/8/layout/orgChart1"/>
    <dgm:cxn modelId="{8F9322E4-E969-402F-9FD2-ED312D6591B9}" type="presParOf" srcId="{7B156788-B2CD-4A61-A26A-D5BD0616E00C}" destId="{CE2187F2-E29C-422F-B5AB-4E64EEC47AE3}" srcOrd="4" destOrd="0" presId="urn:microsoft.com/office/officeart/2005/8/layout/orgChart1"/>
    <dgm:cxn modelId="{CF1AE01B-C102-4C8C-92ED-629C435FB40D}" type="presParOf" srcId="{7B156788-B2CD-4A61-A26A-D5BD0616E00C}" destId="{02743722-335D-4736-AE0C-184981F02309}" srcOrd="5" destOrd="0" presId="urn:microsoft.com/office/officeart/2005/8/layout/orgChart1"/>
    <dgm:cxn modelId="{84A422D1-CAC4-404C-A14A-4F2A5CA97593}" type="presParOf" srcId="{02743722-335D-4736-AE0C-184981F02309}" destId="{B57B0CC9-CAC5-4EC9-83E3-ECF91B1725F8}" srcOrd="0" destOrd="0" presId="urn:microsoft.com/office/officeart/2005/8/layout/orgChart1"/>
    <dgm:cxn modelId="{B55C1148-7AE1-4DD5-92D0-C6EE525BA16B}" type="presParOf" srcId="{B57B0CC9-CAC5-4EC9-83E3-ECF91B1725F8}" destId="{01C38502-3F7A-4438-A269-4ADDBE17F1C3}" srcOrd="0" destOrd="0" presId="urn:microsoft.com/office/officeart/2005/8/layout/orgChart1"/>
    <dgm:cxn modelId="{379424C5-148E-443D-9416-1518D5D0FBEB}" type="presParOf" srcId="{B57B0CC9-CAC5-4EC9-83E3-ECF91B1725F8}" destId="{07487359-0DA3-406A-9F6C-054AE89B6EA6}" srcOrd="1" destOrd="0" presId="urn:microsoft.com/office/officeart/2005/8/layout/orgChart1"/>
    <dgm:cxn modelId="{703A7FAC-73C4-4C67-82EE-51A8F85100C1}" type="presParOf" srcId="{02743722-335D-4736-AE0C-184981F02309}" destId="{7CADCB98-5D43-4C46-91E5-A79281AB9200}" srcOrd="1" destOrd="0" presId="urn:microsoft.com/office/officeart/2005/8/layout/orgChart1"/>
    <dgm:cxn modelId="{BA44164F-265B-47FB-B6DC-C072049C3FA1}" type="presParOf" srcId="{02743722-335D-4736-AE0C-184981F02309}" destId="{FC9097CB-BEFE-4BF3-A80B-06D63B6727D9}" srcOrd="2" destOrd="0" presId="urn:microsoft.com/office/officeart/2005/8/layout/orgChart1"/>
    <dgm:cxn modelId="{96F149EA-0925-4479-B417-C2C75A5139E9}" type="presParOf" srcId="{7B156788-B2CD-4A61-A26A-D5BD0616E00C}" destId="{02C53AD8-AA7C-46BD-9087-1416EDC280F1}" srcOrd="6" destOrd="0" presId="urn:microsoft.com/office/officeart/2005/8/layout/orgChart1"/>
    <dgm:cxn modelId="{BD52D990-95EF-4336-9F13-6E9E6061ADF0}" type="presParOf" srcId="{7B156788-B2CD-4A61-A26A-D5BD0616E00C}" destId="{940F0A17-AD14-48BC-9635-29EF43E1B33A}" srcOrd="7" destOrd="0" presId="urn:microsoft.com/office/officeart/2005/8/layout/orgChart1"/>
    <dgm:cxn modelId="{7DD249BC-8DD5-4DD9-841D-25DD6B40D40C}" type="presParOf" srcId="{940F0A17-AD14-48BC-9635-29EF43E1B33A}" destId="{E6A12170-7E98-4653-B557-DB1FADB00783}" srcOrd="0" destOrd="0" presId="urn:microsoft.com/office/officeart/2005/8/layout/orgChart1"/>
    <dgm:cxn modelId="{254AF64D-2931-45ED-98D7-A6BB384D9B91}" type="presParOf" srcId="{E6A12170-7E98-4653-B557-DB1FADB00783}" destId="{AB84B337-AC97-4C4A-94F2-9333B7912BD1}" srcOrd="0" destOrd="0" presId="urn:microsoft.com/office/officeart/2005/8/layout/orgChart1"/>
    <dgm:cxn modelId="{BBA04E97-0E68-4662-AECC-3E4A1CF740EE}" type="presParOf" srcId="{E6A12170-7E98-4653-B557-DB1FADB00783}" destId="{B42D668B-564C-4FB0-8A89-70D8DDCE3ECB}" srcOrd="1" destOrd="0" presId="urn:microsoft.com/office/officeart/2005/8/layout/orgChart1"/>
    <dgm:cxn modelId="{5AA1F99A-DF3E-4902-AE42-058594676B32}" type="presParOf" srcId="{940F0A17-AD14-48BC-9635-29EF43E1B33A}" destId="{3FDAEF60-E22F-4EF0-92F0-D64E9E48241C}" srcOrd="1" destOrd="0" presId="urn:microsoft.com/office/officeart/2005/8/layout/orgChart1"/>
    <dgm:cxn modelId="{5EE8019E-DDB2-4ED4-B651-3F5C1B483152}" type="presParOf" srcId="{940F0A17-AD14-48BC-9635-29EF43E1B33A}" destId="{AA4774D7-A93D-4F38-8A98-B323A17DE1B6}" srcOrd="2" destOrd="0" presId="urn:microsoft.com/office/officeart/2005/8/layout/orgChart1"/>
    <dgm:cxn modelId="{E21DC117-30E8-4F2B-904D-B02DA2950EF6}" type="presParOf" srcId="{EFD18D80-CD64-49BB-B2F9-E33377FE27B3}" destId="{2F26B994-52A5-4B2C-A73A-9E8439095FAB}" srcOrd="2" destOrd="0" presId="urn:microsoft.com/office/officeart/2005/8/layout/orgChart1"/>
  </dgm:cxnLst>
  <dgm:bg/>
  <dgm:whole/>
</dgm:dataModel>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Calibr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Calibri" pitchFamily="34" charset="0"/>
              </a:rPr>
              <a:pPr/>
              <a:t>11/19/2008</a:t>
            </a:fld>
            <a:endParaRPr lang="en-US" dirty="0">
              <a:latin typeface="Calibr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Calibri" pitchFamily="34" charset="0"/>
              </a:rPr>
            </a:br>
            <a:r>
              <a:rPr lang="en-US" sz="500" dirty="0" smtClean="0">
                <a:solidFill>
                  <a:srgbClr val="000000"/>
                </a:solidFill>
                <a:latin typeface="Calibr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Calibri" pitchFamily="34" charset="0"/>
              </a:rPr>
              <a:pPr/>
              <a:t>‹#›</a:t>
            </a:fld>
            <a:endParaRPr lang="en-US" dirty="0">
              <a:latin typeface="Calibri"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pitchFamily="34" charset="0"/>
              </a:defRPr>
            </a:lvl1pPr>
          </a:lstStyle>
          <a:p>
            <a:fld id="{7C3FBCD4-166E-446F-AF18-7D4A0CF9AEF6}" type="datetimeFigureOut">
              <a:rPr lang="en-US" smtClean="0"/>
              <a:pPr/>
              <a:t>11/19/2008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Calibri"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Calibr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11/19/2008 7:53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Calibri" pitchFamily="34" charset="0"/>
              </a:rPr>
            </a:br>
            <a:r>
              <a:rPr lang="en-US" sz="500" dirty="0" smtClean="0">
                <a:solidFill>
                  <a:srgbClr val="000000"/>
                </a:solidFill>
                <a:latin typeface="Calibri" pitchFamily="34" charset="0"/>
              </a:rPr>
              <a:t>MICROSOFT MAKES NO WARRANTIES, EXPRESS, IMPLIED OR STATUTORY, AS TO THE INFORMATION IN THIS PRESENTATION.</a:t>
            </a:r>
          </a:p>
          <a:p>
            <a:endParaRPr lang="en-US" sz="500" dirty="0">
              <a:latin typeface="Calibr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11/19/2008 7:53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Calibri" pitchFamily="34" charset="0"/>
              </a:rPr>
            </a:br>
            <a:r>
              <a:rPr lang="en-US" sz="500" dirty="0" smtClean="0">
                <a:solidFill>
                  <a:srgbClr val="000000"/>
                </a:solidFill>
                <a:latin typeface="Calibri" pitchFamily="34" charset="0"/>
              </a:rPr>
              <a:t>MICROSOFT MAKES NO WARRANTIES, EXPRESS, IMPLIED OR STATUTORY, AS TO THE INFORMATION IN THIS PRESENTATION.</a:t>
            </a:r>
          </a:p>
          <a:p>
            <a:endParaRPr lang="en-US" sz="500" dirty="0">
              <a:latin typeface="Calibr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presentation briefly discusses how the Exchange 2007 architecture enables Exchange to make the seamless transition from on premises to cloud service.  We will also touch on the plans for the legacy Exchange APIs and our vision for Exchange Web Services as the future of Exchange development.</a:t>
            </a:r>
          </a:p>
          <a:p>
            <a:endParaRPr lang="en-US" baseline="0" dirty="0" smtClean="0"/>
          </a:p>
          <a:p>
            <a:r>
              <a:rPr lang="en-US" baseline="0" dirty="0" smtClean="0"/>
              <a:t>Most of this presentation will be spent discussing the significant productivity improvements we’ll be giving developers through the Exchange Managed API.  </a:t>
            </a:r>
          </a:p>
        </p:txBody>
      </p:sp>
      <p:sp>
        <p:nvSpPr>
          <p:cNvPr id="4" name="Slide Number Placeholder 3"/>
          <p:cNvSpPr>
            <a:spLocks noGrp="1"/>
          </p:cNvSpPr>
          <p:nvPr>
            <p:ph type="sldNum" sz="quarter" idx="10"/>
          </p:nvPr>
        </p:nvSpPr>
        <p:spPr/>
        <p:txBody>
          <a:bodyPr/>
          <a:lstStyle/>
          <a:p>
            <a:fld id="{A823A7F1-46AF-459F-B659-58FF15D2B1B1}"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question of whether to leverage</a:t>
            </a:r>
            <a:r>
              <a:rPr lang="en-US" baseline="0" dirty="0" smtClean="0"/>
              <a:t> Exchange on premises or Exchange in the cloud depends on a companies tolerance for complexity versus control.  From an application developers point of view there are three different development paradigms to think about: Exchange and applications on premises, Exchange in the cloud and applications on premises, and Exchange in the cloud and the applications in the cloud. </a:t>
            </a:r>
          </a:p>
          <a:p>
            <a:endParaRPr lang="en-US" baseline="0" dirty="0" smtClean="0"/>
          </a:p>
          <a:p>
            <a:r>
              <a:rPr lang="en-US" baseline="0" dirty="0" smtClean="0"/>
              <a:t>Our goal is to make the transition from on premises development to cloud development on Exchange Web Services seamless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Looking back to Exchange 2000/2003</a:t>
            </a:r>
            <a:r>
              <a:rPr lang="en-US" baseline="0" dirty="0" smtClean="0"/>
              <a:t> Exchange was built in a very monolithic fashion which hampered scalability.  Many APIs ran on the Exchange Mailbox server so that their resource utilization affected overall system scalability.  In order to scale Exchange higher it was necessary to buy more expensive mailbox servers.  In addition our client APIs like CDO 1.2.1 and MAPI only ran on Windows environments inside the firewall, restricting Internet application deployment of applications.</a:t>
            </a:r>
          </a:p>
          <a:p>
            <a:endParaRPr lang="en-US" baseline="0" dirty="0" smtClean="0"/>
          </a:p>
          <a:p>
            <a:r>
              <a:rPr lang="en-US" baseline="0" dirty="0" smtClean="0"/>
              <a:t>With Exchange 2007 we moved to an N-tier model with a middle tier server that contains the majority of our Exchange business logic.  As applications require more resources administrators can scale out cheaper Client Access Servers (CAS) to handle the load.  With WS’s we can now bridge the firewall barrier as well as platform barrier and and take advantage of WS standards creating the EWS interface.</a:t>
            </a:r>
          </a:p>
          <a:p>
            <a:endParaRPr lang="en-US" baseline="0" dirty="0" smtClean="0"/>
          </a:p>
          <a:p>
            <a:r>
              <a:rPr lang="en-US" baseline="0" dirty="0" smtClean="0"/>
              <a:t>Additionally we are now architecting OLK to take greater advantage of WS’s so that developers can “do what outlook does” without having to use MAPI.</a:t>
            </a:r>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rtl="0" eaLnBrk="0" fontAlgn="base" hangingPunct="0"/>
            <a:endParaRPr lang="en-US" dirty="0" smtClean="0"/>
          </a:p>
          <a:p>
            <a:endParaRPr lang="en-US" dirty="0" smtClean="0"/>
          </a:p>
          <a:p>
            <a:endParaRPr lang="en-US" dirty="0"/>
          </a:p>
        </p:txBody>
      </p:sp>
      <p:sp>
        <p:nvSpPr>
          <p:cNvPr id="4" name="Date Placeholder 3"/>
          <p:cNvSpPr>
            <a:spLocks noGrp="1"/>
          </p:cNvSpPr>
          <p:nvPr>
            <p:ph type="dt" idx="10"/>
          </p:nvPr>
        </p:nvSpPr>
        <p:spPr/>
        <p:txBody>
          <a:bodyPr/>
          <a:lstStyle/>
          <a:p>
            <a:pPr>
              <a:defRPr/>
            </a:pPr>
            <a:fld id="{6163933D-1E84-4148-B587-0C2E0868C05E}" type="datetime8">
              <a:rPr lang="en-US" smtClean="0"/>
              <a:pPr>
                <a:defRPr/>
              </a:pPr>
              <a:t>11/19/2008 7:53 AM</a:t>
            </a:fld>
            <a:endParaRPr lang="en-US" dirty="0"/>
          </a:p>
        </p:txBody>
      </p:sp>
      <p:sp>
        <p:nvSpPr>
          <p:cNvPr id="5" name="Footer Placeholder 4"/>
          <p:cNvSpPr>
            <a:spLocks noGrp="1"/>
          </p:cNvSpPr>
          <p:nvPr>
            <p:ph type="ftr" sz="quarter" idx="11"/>
          </p:nvPr>
        </p:nvSpPr>
        <p:spPr/>
        <p:txBody>
          <a:bodyPr/>
          <a:lstStyle/>
          <a:p>
            <a:pPr>
              <a:defRPr/>
            </a:pPr>
            <a:r>
              <a:rPr lang="en-US" dirty="0" smtClean="0"/>
              <a:t>© 2005 Microsoft Corporation. All rights reserved.</a:t>
            </a:r>
          </a:p>
          <a:p>
            <a:pPr>
              <a:defRPr/>
            </a:pPr>
            <a:r>
              <a:rPr lang="en-US" dirty="0" smtClean="0"/>
              <a:t>This presentation is for informational purposes only. Microsoft makes no warranties, express or implied, in this summary.</a:t>
            </a:r>
            <a:endParaRPr lang="en-US" dirty="0"/>
          </a:p>
        </p:txBody>
      </p:sp>
      <p:sp>
        <p:nvSpPr>
          <p:cNvPr id="6" name="Slide Number Placeholder 5"/>
          <p:cNvSpPr>
            <a:spLocks noGrp="1"/>
          </p:cNvSpPr>
          <p:nvPr>
            <p:ph type="sldNum" sz="quarter" idx="12"/>
          </p:nvPr>
        </p:nvSpPr>
        <p:spPr/>
        <p:txBody>
          <a:bodyPr/>
          <a:lstStyle/>
          <a:p>
            <a:pPr>
              <a:defRPr/>
            </a:pPr>
            <a:fld id="{5208B9C6-DAB5-4156-A3C8-F5152163279A}"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EWS is</a:t>
            </a:r>
            <a:r>
              <a:rPr lang="en-US" baseline="0" dirty="0" smtClean="0"/>
              <a:t> a XML/SOAP/WSDL based protocol.  A quick demo shows that the request/response is just XML.  EWS supports accessing Mail, Calendaring, Task, Contact, and Folder objects.  Additionally it encapsulates the complex business logic of calendaring workflow.  It enforces rules that provide for OLK </a:t>
            </a:r>
            <a:r>
              <a:rPr lang="en-US" baseline="0" dirty="0" err="1" smtClean="0"/>
              <a:t>interop</a:t>
            </a:r>
            <a:r>
              <a:rPr lang="en-US" baseline="0" dirty="0" smtClean="0"/>
              <a:t>.  In addition, notifications/synchronization are powerful mechanisms for kicking of workflow from Exchange.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three primary modes of interacting with Exchange</a:t>
            </a:r>
            <a:r>
              <a:rPr lang="en-US" baseline="0" dirty="0" smtClean="0"/>
              <a:t> Web Services – Either directly using the XML, through a auto-generated proxy </a:t>
            </a:r>
            <a:r>
              <a:rPr lang="en-US" baseline="0" dirty="0" err="1" smtClean="0"/>
              <a:t>api</a:t>
            </a:r>
            <a:r>
              <a:rPr lang="en-US" baseline="0" dirty="0" smtClean="0"/>
              <a:t> that is created by development tools like Visual Studio, and the EWS Managed API.  All three APIs send SOAP over HTTP to the server and have pro’s and cons.</a:t>
            </a:r>
          </a:p>
          <a:p>
            <a:endParaRPr lang="en-US" baseline="0" dirty="0" smtClean="0"/>
          </a:p>
          <a:p>
            <a:r>
              <a:rPr lang="en-US" baseline="0" dirty="0" smtClean="0"/>
              <a:t>The raw SOAP access is the most portable option and allows for complete customization of the request/responses sent, however it is the most complex to develop with.  The generated proxies are easier than the XML, but still do not have the usability of a normal .NET API.  The new EWS Managed API bring an extremely user friendly and powerful interface to EWS.  It is fully object oriented, includes a typical exception model and encapsulates “smart” client functionality like </a:t>
            </a:r>
            <a:r>
              <a:rPr lang="en-US" baseline="0" dirty="0" err="1" smtClean="0"/>
              <a:t>AutoDiscover</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11/19/2008 7:54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Calibri" pitchFamily="34" charset="0"/>
              </a:rPr>
            </a:br>
            <a:r>
              <a:rPr lang="en-US" dirty="0" smtClean="0">
                <a:solidFill>
                  <a:srgbClr val="000000"/>
                </a:solidFill>
                <a:latin typeface="Calibri" pitchFamily="34" charset="0"/>
              </a:rPr>
              <a:t>MICROSOFT MAKES NO WARRANTIES, EXPRESS, IMPLIED OR STATUTORY, AS TO THE INFORMATION IN THIS PRESENTATION.</a:t>
            </a:r>
          </a:p>
          <a:p>
            <a:endParaRPr lang="en-US" dirty="0">
              <a:latin typeface="Calibr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0135" y="1905001"/>
            <a:ext cx="7681913" cy="1523495"/>
          </a:xfrm>
        </p:spPr>
        <p:txBody>
          <a:bodyPr>
            <a:noAutofit/>
          </a:bodyPr>
          <a:lstStyle>
            <a:lvl1pPr>
              <a:lnSpc>
                <a:spcPct val="90000"/>
              </a:lnSpc>
              <a:defRPr sz="4400" b="1"/>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945954" y="4038600"/>
            <a:ext cx="3456094" cy="914400"/>
          </a:xfrm>
        </p:spPr>
        <p:txBody>
          <a:bodyPr>
            <a:noAutofit/>
          </a:bodyPr>
          <a:lstStyle>
            <a:lvl1pPr marL="457200" indent="-457200" algn="l">
              <a:lnSpc>
                <a:spcPct val="75000"/>
              </a:lnSpc>
              <a:spcBef>
                <a:spcPts val="0"/>
              </a:spcBef>
              <a:spcAft>
                <a:spcPts val="0"/>
              </a:spcAft>
              <a:buNone/>
              <a:tabLst>
                <a:tab pos="457200" algn="l"/>
              </a:tabLst>
              <a:defRPr sz="3000">
                <a:solidFill>
                  <a:schemeClr val="tx1">
                    <a:tint val="75000"/>
                  </a:schemeClr>
                </a:solidFill>
                <a:sym typeface="Wingding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	Click to edit Master subtitle style</a:t>
            </a:r>
            <a:endParaRPr lang="en-US" dirty="0"/>
          </a:p>
        </p:txBody>
      </p:sp>
      <p:sp>
        <p:nvSpPr>
          <p:cNvPr id="7" name="Text Placeholder 6"/>
          <p:cNvSpPr>
            <a:spLocks noGrp="1"/>
          </p:cNvSpPr>
          <p:nvPr>
            <p:ph type="body" sz="quarter" idx="10" hasCustomPrompt="1"/>
          </p:nvPr>
        </p:nvSpPr>
        <p:spPr>
          <a:xfrm>
            <a:off x="4945954" y="5486400"/>
            <a:ext cx="3456094" cy="838200"/>
          </a:xfrm>
        </p:spPr>
        <p:txBody>
          <a:bodyPr vert="horz" wrap="square" lIns="0" tIns="0" rIns="0" bIns="0" rtlCol="0">
            <a:noAutofit/>
          </a:bodyPr>
          <a:lstStyle>
            <a:lvl1pPr marL="457200" indent="-457200" algn="l" defTabSz="914363" rtl="0" eaLnBrk="1" latinLnBrk="0" hangingPunct="1">
              <a:lnSpc>
                <a:spcPct val="75000"/>
              </a:lnSpc>
              <a:spcBef>
                <a:spcPts val="0"/>
              </a:spcBef>
              <a:spcAft>
                <a:spcPts val="0"/>
              </a:spcAft>
              <a:buFont typeface="Arial" pitchFamily="34" charset="0"/>
              <a:buNone/>
              <a:tabLst>
                <a:tab pos="457200" algn="l"/>
              </a:tabLst>
              <a:defRPr lang="en-US" sz="3000" kern="1200" dirty="0">
                <a:solidFill>
                  <a:schemeClr val="tx1">
                    <a:tint val="75000"/>
                  </a:schemeClr>
                </a:solidFill>
                <a:latin typeface="+mn-lt"/>
                <a:ea typeface="+mn-ea"/>
                <a:cs typeface="+mn-cs"/>
                <a:sym typeface="Wingdings"/>
              </a:defRPr>
            </a:lvl1pPr>
          </a:lstStyle>
          <a:p>
            <a:r>
              <a:rPr lang="en-US" dirty="0" smtClean="0"/>
              <a:t>	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peaker Notes BLACK slide - you must hide i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baseline="0"/>
            </a:lvl1pPr>
          </a:lstStyle>
          <a:p>
            <a:r>
              <a:rPr lang="en-US" dirty="0" smtClean="0"/>
              <a:t>Use this Slide for Speaker Notes</a:t>
            </a:r>
          </a:p>
        </p:txBody>
      </p:sp>
      <p:sp>
        <p:nvSpPr>
          <p:cNvPr id="6" name="Text Placeholder 5"/>
          <p:cNvSpPr>
            <a:spLocks noGrp="1"/>
          </p:cNvSpPr>
          <p:nvPr>
            <p:ph type="body" sz="quarter" idx="10"/>
          </p:nvPr>
        </p:nvSpPr>
        <p:spPr bwMode="white">
          <a:xfrm>
            <a:off x="381000" y="1411554"/>
            <a:ext cx="8382000" cy="1892249"/>
          </a:xfrm>
        </p:spPr>
        <p:txBody>
          <a:bodyPr/>
          <a:lstStyle>
            <a:lvl1pPr marL="401638" indent="-401638">
              <a:spcAft>
                <a:spcPts val="0"/>
              </a:spcAft>
              <a:buClr>
                <a:schemeClr val="tx1"/>
              </a:buClr>
              <a:buSzPct val="70000"/>
              <a:buFont typeface="Wingdings" pitchFamily="2" charset="2"/>
              <a:buChar char="l"/>
              <a:defRPr/>
            </a:lvl1pPr>
            <a:lvl2pPr marL="793750" indent="-384175">
              <a:buClr>
                <a:schemeClr val="tx1"/>
              </a:buClr>
              <a:buSzPct val="70000"/>
              <a:buFont typeface="Wingdings" pitchFamily="2" charset="2"/>
              <a:buChar char="l"/>
              <a:defRPr/>
            </a:lvl2pPr>
            <a:lvl3pPr marL="1147763" indent="-346075">
              <a:buClr>
                <a:schemeClr val="tx1"/>
              </a:buClr>
              <a:buSzPct val="70000"/>
              <a:buFont typeface="Wingdings" pitchFamily="2" charset="2"/>
              <a:buChar char="l"/>
              <a:defRPr/>
            </a:lvl3pPr>
            <a:lvl4pPr marL="1476375" indent="-328613">
              <a:buClr>
                <a:schemeClr val="tx1"/>
              </a:buClr>
              <a:buSzPct val="70000"/>
              <a:buFont typeface="Wingdings" pitchFamily="2" charset="2"/>
              <a:buChar char="l"/>
              <a:defRPr/>
            </a:lvl4pPr>
            <a:lvl5pPr marL="1812925" indent="-320675">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peaker Notes BLACK slide with Footer - you must hide i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lvl1pPr>
          </a:lstStyle>
          <a:p>
            <a:r>
              <a:rPr lang="en-US" dirty="0" smtClean="0"/>
              <a:t>Use this Slide for Speaker Notes</a:t>
            </a:r>
            <a:endParaRPr lang="en-US" dirty="0"/>
          </a:p>
        </p:txBody>
      </p:sp>
      <p:sp>
        <p:nvSpPr>
          <p:cNvPr id="6" name="Text Placeholder 5"/>
          <p:cNvSpPr>
            <a:spLocks noGrp="1"/>
          </p:cNvSpPr>
          <p:nvPr>
            <p:ph type="body" sz="quarter" idx="10"/>
          </p:nvPr>
        </p:nvSpPr>
        <p:spPr bwMode="white">
          <a:xfrm>
            <a:off x="381000" y="1411554"/>
            <a:ext cx="8382000" cy="1892249"/>
          </a:xfrm>
        </p:spPr>
        <p:txBody>
          <a:bodyPr/>
          <a:lstStyle>
            <a:lvl1pPr marL="401638" indent="-401638">
              <a:spcAft>
                <a:spcPts val="0"/>
              </a:spcAft>
              <a:buClr>
                <a:schemeClr val="tx1"/>
              </a:buClr>
              <a:buSzPct val="70000"/>
              <a:buFont typeface="Wingdings" pitchFamily="2" charset="2"/>
              <a:buChar char="l"/>
              <a:defRPr/>
            </a:lvl1pPr>
            <a:lvl2pPr marL="801688" indent="-392113">
              <a:buClr>
                <a:schemeClr val="tx1"/>
              </a:buClr>
              <a:buSzPct val="70000"/>
              <a:buFont typeface="Wingdings" pitchFamily="2" charset="2"/>
              <a:buChar char="l"/>
              <a:defRPr/>
            </a:lvl2pPr>
            <a:lvl3pPr marL="1155700" indent="-346075">
              <a:buClr>
                <a:schemeClr val="tx1"/>
              </a:buClr>
              <a:buSzPct val="70000"/>
              <a:buFont typeface="Wingdings" pitchFamily="2" charset="2"/>
              <a:buChar char="l"/>
              <a:defRPr/>
            </a:lvl3pPr>
            <a:lvl4pPr marL="1476375" indent="-312738">
              <a:buClr>
                <a:schemeClr val="tx1"/>
              </a:buClr>
              <a:buSzPct val="70000"/>
              <a:buFont typeface="Wingdings" pitchFamily="2" charset="2"/>
              <a:buChar char="l"/>
              <a:defRPr/>
            </a:lvl4pPr>
            <a:lvl5pPr marL="1812925" indent="-320675">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2355850"/>
            <a:ext cx="4931410" cy="1545590"/>
          </a:xfrm>
        </p:spPr>
        <p:txBody>
          <a:bodyPr anchor="t" anchorCtr="0">
            <a:noAutofit/>
          </a:bodyPr>
          <a:lstStyle>
            <a:lvl1pPr>
              <a:lnSpc>
                <a:spcPct val="90000"/>
              </a:lnSpc>
              <a:defRPr sz="4400">
                <a:gradFill>
                  <a:gsLst>
                    <a:gs pos="0">
                      <a:srgbClr val="9ACCCC"/>
                    </a:gs>
                    <a:gs pos="100000">
                      <a:srgbClr val="9ACCCC"/>
                    </a:gs>
                  </a:gsLst>
                  <a:lin ang="5400000" scaled="0"/>
                </a:gradFill>
                <a:effectLst/>
                <a:latin typeface="Segoe Light"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730250" y="5059976"/>
            <a:ext cx="3293110" cy="1523704"/>
          </a:xfrm>
        </p:spPr>
        <p:txBody>
          <a:bodyPr>
            <a:noAutofit/>
          </a:bodyPr>
          <a:lstStyle>
            <a:lvl1pPr marL="0" indent="0" algn="l">
              <a:lnSpc>
                <a:spcPct val="90000"/>
              </a:lnSpc>
              <a:spcBef>
                <a:spcPts val="0"/>
              </a:spcBef>
              <a:buNone/>
              <a:defRPr sz="2800">
                <a:gradFill>
                  <a:gsLst>
                    <a:gs pos="0">
                      <a:schemeClr val="tx1"/>
                    </a:gs>
                    <a:gs pos="100000">
                      <a:schemeClr val="tx1"/>
                    </a:gs>
                  </a:gsLst>
                  <a:lin ang="5400000" scaled="0"/>
                </a:gradFill>
                <a:effectLst/>
                <a:latin typeface="Segoe Light"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265237" y="228600"/>
            <a:ext cx="7497763"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r">
              <a:buFont typeface="Arial" pitchFamily="34" charset="0"/>
              <a:buNone/>
              <a:defRPr kumimoji="0" lang="en-US" sz="7200" b="0" i="0" u="none" strike="noStrike" kern="1200" cap="none" spc="-500" normalizeH="0" baseline="0" noProof="0" dirty="0" smtClean="0">
                <a:ln w="11430"/>
                <a:gradFill>
                  <a:gsLst>
                    <a:gs pos="0">
                      <a:schemeClr val="tx1"/>
                    </a:gs>
                    <a:gs pos="100000">
                      <a:schemeClr val="tx1"/>
                    </a:gs>
                  </a:gsLst>
                  <a:lin ang="5400000" scaled="0"/>
                </a:gradFill>
                <a:effectLst/>
                <a:uLnTx/>
                <a:uFillTx/>
                <a:latin typeface="+mj-lt"/>
                <a:ea typeface="+mn-ea"/>
                <a:cs typeface="+mn-cs"/>
              </a:defRPr>
            </a:lvl1pPr>
          </a:lstStyle>
          <a:p>
            <a:pPr lvl="0"/>
            <a:r>
              <a:rPr lang="en-US" dirty="0" smtClean="0"/>
              <a:t>click to…</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eveloper Co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for CURRENT Software Code</a:t>
            </a:r>
            <a:endParaRPr lang="en-US" dirty="0"/>
          </a:p>
        </p:txBody>
      </p:sp>
      <p:sp>
        <p:nvSpPr>
          <p:cNvPr id="6" name="Text Placeholder 5"/>
          <p:cNvSpPr>
            <a:spLocks noGrp="1"/>
          </p:cNvSpPr>
          <p:nvPr>
            <p:ph type="body" sz="quarter" idx="10"/>
          </p:nvPr>
        </p:nvSpPr>
        <p:spPr>
          <a:xfrm>
            <a:off x="576072" y="1463040"/>
            <a:ext cx="8001000" cy="1602939"/>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FUTURE -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for FUTURE Software Code</a:t>
            </a:r>
            <a:endParaRPr lang="en-US" dirty="0"/>
          </a:p>
        </p:txBody>
      </p:sp>
      <p:sp>
        <p:nvSpPr>
          <p:cNvPr id="6" name="Text Placeholder 5"/>
          <p:cNvSpPr>
            <a:spLocks noGrp="1"/>
          </p:cNvSpPr>
          <p:nvPr>
            <p:ph type="body" sz="quarter" idx="10"/>
          </p:nvPr>
        </p:nvSpPr>
        <p:spPr>
          <a:xfrm>
            <a:off x="576072" y="1463040"/>
            <a:ext cx="8001000" cy="1602939"/>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mo, Partner and Custom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45954" y="4038600"/>
            <a:ext cx="3456094" cy="914400"/>
          </a:xfrm>
        </p:spPr>
        <p:txBody>
          <a:bodyPr anchor="t" anchorCtr="0">
            <a:noAutofit/>
          </a:bodyPr>
          <a:lstStyle>
            <a:lvl1pPr>
              <a:lnSpc>
                <a:spcPct val="78000"/>
              </a:lnSpc>
              <a:spcBef>
                <a:spcPts val="0"/>
              </a:spcBef>
              <a:spcAft>
                <a:spcPts val="0"/>
              </a:spcAft>
              <a:defRPr sz="3600"/>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4945954" y="5334001"/>
            <a:ext cx="3456094" cy="1066799"/>
          </a:xfrm>
        </p:spPr>
        <p:txBody>
          <a:bodyPr>
            <a:noAutofit/>
          </a:bodyPr>
          <a:lstStyle>
            <a:lvl1pPr marL="457200" indent="-457200" algn="l">
              <a:lnSpc>
                <a:spcPct val="78000"/>
              </a:lnSpc>
              <a:spcBef>
                <a:spcPts val="0"/>
              </a:spcBef>
              <a:spcAft>
                <a:spcPts val="0"/>
              </a:spcAft>
              <a:buNone/>
              <a:tabLst>
                <a:tab pos="457200" algn="l"/>
              </a:tabLst>
              <a:defRPr sz="3000">
                <a:solidFill>
                  <a:schemeClr val="tx1">
                    <a:tint val="75000"/>
                  </a:schemeClr>
                </a:solidFill>
                <a:sym typeface="Wingding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	Presenter Name</a:t>
            </a:r>
          </a:p>
          <a:p>
            <a:r>
              <a:rPr lang="en-US" sz="2400" dirty="0" smtClean="0"/>
              <a:t>	Title</a:t>
            </a:r>
          </a:p>
          <a:p>
            <a:r>
              <a:rPr lang="en-US" sz="2400" dirty="0" smtClean="0"/>
              <a:t>	Group</a:t>
            </a:r>
            <a:endParaRPr lang="en-US" sz="2400" dirty="0"/>
          </a:p>
        </p:txBody>
      </p:sp>
      <p:sp>
        <p:nvSpPr>
          <p:cNvPr id="7" name="Text Placeholder 6"/>
          <p:cNvSpPr>
            <a:spLocks noGrp="1"/>
          </p:cNvSpPr>
          <p:nvPr>
            <p:ph type="body" sz="quarter" idx="10" hasCustomPrompt="1"/>
          </p:nvPr>
        </p:nvSpPr>
        <p:spPr>
          <a:xfrm>
            <a:off x="730044" y="1905000"/>
            <a:ext cx="7682119" cy="1384994"/>
          </a:xfrm>
        </p:spPr>
        <p:txBody>
          <a:bodyPr vert="horz" wrap="square" lIns="0" tIns="0" rIns="0" bIns="0" rtlCol="0" anchor="t" anchorCtr="0">
            <a:noAutofit/>
            <a:scene3d>
              <a:camera prst="orthographicFront"/>
              <a:lightRig rig="flat" dir="t"/>
            </a:scene3d>
            <a:sp3d>
              <a:contourClr>
                <a:srgbClr val="F4A234"/>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62000">
                      <a:schemeClr val="tx1"/>
                    </a:gs>
                    <a:gs pos="88000">
                      <a:schemeClr val="tx1"/>
                    </a:gs>
                  </a:gsLst>
                  <a:lin ang="5400000"/>
                </a:gradFill>
                <a:effectLst/>
                <a:uLnTx/>
                <a:uFillTx/>
                <a:latin typeface="Calibri" pitchFamily="34" charset="0"/>
                <a:ea typeface="+mn-ea"/>
                <a:cs typeface="+mn-cs"/>
              </a:defRPr>
            </a:lvl1pPr>
          </a:lstStyle>
          <a:p>
            <a:pPr marL="0" lvl="0" indent="0" algn="l" defTabSz="914363" rtl="0" eaLnBrk="1" latinLnBrk="0" hangingPunct="1">
              <a:lnSpc>
                <a:spcPct val="78000"/>
              </a:lnSpc>
              <a:spcBef>
                <a:spcPct val="20000"/>
              </a:spcBef>
              <a:spcAft>
                <a:spcPts val="800"/>
              </a:spcAft>
              <a:buFont typeface="Arial" pitchFamily="34" charset="0"/>
              <a:buNone/>
            </a:pPr>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ideo and Announc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45954" y="4038600"/>
            <a:ext cx="3456094" cy="914400"/>
          </a:xfrm>
        </p:spPr>
        <p:txBody>
          <a:bodyPr anchor="t" anchorCtr="0">
            <a:noAutofit/>
          </a:bodyPr>
          <a:lstStyle>
            <a:lvl1pPr>
              <a:lnSpc>
                <a:spcPct val="78000"/>
              </a:lnSpc>
              <a:spcBef>
                <a:spcPts val="0"/>
              </a:spcBef>
              <a:spcAft>
                <a:spcPts val="0"/>
              </a:spcAft>
              <a:defRPr sz="3600"/>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730044" y="1905000"/>
            <a:ext cx="7682119" cy="1384994"/>
          </a:xfrm>
        </p:spPr>
        <p:txBody>
          <a:bodyPr anchor="t" anchorCtr="0">
            <a:noAutofit/>
            <a:scene3d>
              <a:camera prst="orthographicFront"/>
              <a:lightRig rig="flat" dir="t"/>
            </a:scene3d>
            <a:sp3d>
              <a:contourClr>
                <a:srgbClr val="F4A234"/>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62000">
                      <a:schemeClr val="tx1"/>
                    </a:gs>
                    <a:gs pos="88000">
                      <a:schemeClr val="tx1"/>
                    </a:gs>
                  </a:gsLst>
                  <a:lin ang="5400000"/>
                </a:gradFill>
                <a:effectLst/>
                <a:uLnTx/>
                <a:uFillTx/>
                <a:latin typeface="Calibri" pitchFamily="34" charset="0"/>
                <a:ea typeface="+mn-ea"/>
                <a:cs typeface="+mn-cs"/>
              </a:defRPr>
            </a:lvl1pPr>
          </a:lstStyle>
          <a:p>
            <a:pPr lvl="0"/>
            <a:r>
              <a:rPr lang="en-US" dirty="0" smtClean="0"/>
              <a:t>click to…</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730044" y="1411552"/>
            <a:ext cx="7672003" cy="2053960"/>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Placeholder 1"/>
          <p:cNvSpPr>
            <a:spLocks noGrp="1"/>
          </p:cNvSpPr>
          <p:nvPr>
            <p:ph type="title"/>
          </p:nvPr>
        </p:nvSpPr>
        <p:spPr>
          <a:xfrm>
            <a:off x="387054" y="152400"/>
            <a:ext cx="8375946" cy="609398"/>
          </a:xfrm>
          <a:prstGeom prst="rect">
            <a:avLst/>
          </a:prstGeom>
        </p:spPr>
        <p:txBody>
          <a:bodyPr vert="horz" wrap="square" lIns="0" tIns="0" rIns="0" bIns="0" rtlCol="0" anchor="t">
            <a:spAutoFit/>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this Slide for FUTURE Content</a:t>
            </a:r>
            <a:endParaRPr lang="en-US" dirty="0"/>
          </a:p>
        </p:txBody>
      </p:sp>
      <p:sp>
        <p:nvSpPr>
          <p:cNvPr id="6" name="Text Placeholder 5"/>
          <p:cNvSpPr>
            <a:spLocks noGrp="1"/>
          </p:cNvSpPr>
          <p:nvPr>
            <p:ph type="body" sz="quarter" idx="10"/>
          </p:nvPr>
        </p:nvSpPr>
        <p:spPr>
          <a:xfrm>
            <a:off x="730044" y="1411553"/>
            <a:ext cx="7672004" cy="1994841"/>
          </a:xfrm>
        </p:spPr>
        <p:txBody>
          <a:bodyPr/>
          <a:lstStyle>
            <a:lvl1pPr>
              <a:lnSpc>
                <a:spcPct val="78000"/>
              </a:lnSpc>
              <a:defRPr/>
            </a:lvl1pPr>
            <a:lvl2pPr>
              <a:lnSpc>
                <a:spcPct val="78000"/>
              </a:lnSpc>
              <a:buClr>
                <a:srgbClr val="95E3E7"/>
              </a:buClr>
              <a:defRPr/>
            </a:lvl2pPr>
            <a:lvl3pPr>
              <a:lnSpc>
                <a:spcPct val="78000"/>
              </a:lnSpc>
              <a:buClr>
                <a:srgbClr val="95E3E7"/>
              </a:buClr>
              <a:defRPr/>
            </a:lvl3pPr>
            <a:lvl4pPr>
              <a:lnSpc>
                <a:spcPct val="78000"/>
              </a:lnSpc>
              <a:buClr>
                <a:srgbClr val="95E3E7"/>
              </a:buClr>
              <a:defRPr/>
            </a:lvl4pPr>
            <a:lvl5pPr>
              <a:lnSpc>
                <a:spcPct val="78000"/>
              </a:lnSpc>
              <a:buClr>
                <a:srgbClr val="95E3E7"/>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730044" y="1412875"/>
            <a:ext cx="7681532" cy="1994841"/>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730045" y="1411554"/>
            <a:ext cx="3670461" cy="1981376"/>
          </a:xfrm>
        </p:spPr>
        <p:txBody>
          <a:bodyPr/>
          <a:lstStyle>
            <a:lvl1pPr marL="339976" indent="-339976">
              <a:lnSpc>
                <a:spcPct val="78000"/>
              </a:lnSpc>
              <a:defRPr sz="2800"/>
            </a:lvl1pPr>
            <a:lvl2pPr marL="673338" indent="-325424">
              <a:lnSpc>
                <a:spcPct val="78000"/>
              </a:lnSpc>
              <a:defRPr sz="2400"/>
            </a:lvl2pPr>
            <a:lvl3pPr marL="953785" indent="-288384">
              <a:lnSpc>
                <a:spcPct val="78000"/>
              </a:lnSpc>
              <a:defRPr sz="2000"/>
            </a:lvl3pPr>
            <a:lvl4pPr marL="1227618" indent="-273833">
              <a:lnSpc>
                <a:spcPct val="78000"/>
              </a:lnSpc>
              <a:defRPr sz="1800"/>
            </a:lvl4pPr>
            <a:lvl5pPr marL="1516002" indent="-280447">
              <a:lnSpc>
                <a:spcPct val="78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86330" y="1411554"/>
            <a:ext cx="3725246" cy="1981376"/>
          </a:xfrm>
        </p:spPr>
        <p:txBody>
          <a:bodyPr/>
          <a:lstStyle>
            <a:lvl1pPr marL="347914" indent="-347914">
              <a:lnSpc>
                <a:spcPct val="78000"/>
              </a:lnSpc>
              <a:defRPr sz="2800"/>
            </a:lvl1pPr>
            <a:lvl2pPr marL="673338" indent="-339976">
              <a:lnSpc>
                <a:spcPct val="78000"/>
              </a:lnSpc>
              <a:defRPr sz="2400"/>
            </a:lvl2pPr>
            <a:lvl3pPr marL="961722" indent="-302936">
              <a:lnSpc>
                <a:spcPct val="78000"/>
              </a:lnSpc>
              <a:defRPr sz="2000"/>
            </a:lvl3pPr>
            <a:lvl4pPr marL="1227618" indent="-265896">
              <a:lnSpc>
                <a:spcPct val="78000"/>
              </a:lnSpc>
              <a:defRPr sz="1800"/>
            </a:lvl4pPr>
            <a:lvl5pPr marL="1516002" indent="-273833">
              <a:lnSpc>
                <a:spcPct val="78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30045" y="1411553"/>
            <a:ext cx="3670461" cy="600164"/>
          </a:xfrm>
        </p:spPr>
        <p:txBody>
          <a:bodyPr anchor="b"/>
          <a:lstStyle>
            <a:lvl1pPr marL="0" indent="0">
              <a:lnSpc>
                <a:spcPct val="78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30044" y="2174876"/>
            <a:ext cx="3670461" cy="1464503"/>
          </a:xfrm>
        </p:spPr>
        <p:txBody>
          <a:bodyPr/>
          <a:lstStyle>
            <a:lvl1pPr marL="281770" indent="-281770">
              <a:lnSpc>
                <a:spcPct val="78000"/>
              </a:lnSpc>
              <a:defRPr sz="2300"/>
            </a:lvl1pPr>
            <a:lvl2pPr marL="562218" indent="-265896">
              <a:lnSpc>
                <a:spcPct val="78000"/>
              </a:lnSpc>
              <a:defRPr sz="2000"/>
            </a:lvl2pPr>
            <a:lvl3pPr marL="813562" indent="-243407">
              <a:lnSpc>
                <a:spcPct val="78000"/>
              </a:lnSpc>
              <a:defRPr sz="1800"/>
            </a:lvl3pPr>
            <a:lvl4pPr marL="1050354" indent="-228856">
              <a:lnSpc>
                <a:spcPct val="78000"/>
              </a:lnSpc>
              <a:defRPr sz="1700"/>
            </a:lvl4pPr>
            <a:lvl5pPr marL="1279210" indent="-206367">
              <a:lnSpc>
                <a:spcPct val="78000"/>
              </a:lnSpc>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95" y="1411553"/>
            <a:ext cx="3658553" cy="600164"/>
          </a:xfrm>
        </p:spPr>
        <p:txBody>
          <a:bodyPr anchor="b"/>
          <a:lstStyle>
            <a:lvl1pPr marL="0" indent="0">
              <a:lnSpc>
                <a:spcPct val="78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95" y="2174876"/>
            <a:ext cx="3668081" cy="1464503"/>
          </a:xfrm>
        </p:spPr>
        <p:txBody>
          <a:bodyPr/>
          <a:lstStyle>
            <a:lvl1pPr marL="296321" indent="-296321">
              <a:lnSpc>
                <a:spcPct val="78000"/>
              </a:lnSpc>
              <a:defRPr sz="2300"/>
            </a:lvl1pPr>
            <a:lvl2pPr marL="570155" indent="-273833">
              <a:lnSpc>
                <a:spcPct val="78000"/>
              </a:lnSpc>
              <a:defRPr sz="2000"/>
            </a:lvl2pPr>
            <a:lvl3pPr marL="821499" indent="-244730">
              <a:lnSpc>
                <a:spcPct val="78000"/>
              </a:lnSpc>
              <a:defRPr sz="1800"/>
            </a:lvl3pPr>
            <a:lvl4pPr marL="1050354" indent="-236793">
              <a:lnSpc>
                <a:spcPct val="78000"/>
              </a:lnSpc>
              <a:defRPr sz="1700"/>
            </a:lvl4pPr>
            <a:lvl5pPr marL="1279210" indent="-220919">
              <a:lnSpc>
                <a:spcPct val="78000"/>
              </a:lnSpc>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7350" y="152400"/>
            <a:ext cx="8369300"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730250" y="1408113"/>
            <a:ext cx="7672388" cy="199484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723" r:id="rId3"/>
    <p:sldLayoutId id="2147483696" r:id="rId4"/>
    <p:sldLayoutId id="2147483722"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26" r:id="rId14"/>
  </p:sldLayoutIdLst>
  <p:transition>
    <p:fade/>
  </p:transition>
  <p:txStyles>
    <p:titleStyle>
      <a:lvl1pPr algn="l" defTabSz="914363" rtl="0" eaLnBrk="1" latinLnBrk="0" hangingPunct="1">
        <a:lnSpc>
          <a:spcPct val="90000"/>
        </a:lnSpc>
        <a:spcBef>
          <a:spcPct val="0"/>
        </a:spcBef>
        <a:buNone/>
        <a:defRPr lang="en-US" sz="40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393700" indent="-393700" algn="l" defTabSz="914363" rtl="0" eaLnBrk="1" latinLnBrk="0" hangingPunct="1">
        <a:lnSpc>
          <a:spcPct val="78000"/>
        </a:lnSpc>
        <a:spcBef>
          <a:spcPct val="20000"/>
        </a:spcBef>
        <a:spcAft>
          <a:spcPts val="800"/>
        </a:spcAft>
        <a:buClr>
          <a:schemeClr val="tx1"/>
        </a:buClr>
        <a:buSzPct val="80000"/>
        <a:buFont typeface="Wingdings" pitchFamily="2" charset="2"/>
        <a:buChar char="l"/>
        <a:defRPr sz="3200" kern="1200">
          <a:gradFill>
            <a:gsLst>
              <a:gs pos="0">
                <a:schemeClr val="tx1"/>
              </a:gs>
              <a:gs pos="86000">
                <a:schemeClr val="tx1"/>
              </a:gs>
            </a:gsLst>
            <a:lin ang="5400000" scaled="0"/>
          </a:gradFill>
          <a:latin typeface="+mn-lt"/>
          <a:ea typeface="+mn-ea"/>
          <a:cs typeface="+mn-cs"/>
        </a:defRPr>
      </a:lvl1pPr>
      <a:lvl2pPr marL="801688" indent="-407988" algn="l" defTabSz="914363" rtl="0" eaLnBrk="1" latinLnBrk="0" hangingPunct="1">
        <a:lnSpc>
          <a:spcPct val="78000"/>
        </a:lnSpc>
        <a:spcBef>
          <a:spcPct val="20000"/>
        </a:spcBef>
        <a:spcAft>
          <a:spcPts val="0"/>
        </a:spcAft>
        <a:buClr>
          <a:srgbClr val="969696"/>
        </a:buClr>
        <a:buSzPct val="80000"/>
        <a:buFont typeface="Wingdings" pitchFamily="2" charset="2"/>
        <a:buChar char="l"/>
        <a:defRPr sz="2800" kern="1200">
          <a:gradFill>
            <a:gsLst>
              <a:gs pos="0">
                <a:schemeClr val="tx1"/>
              </a:gs>
              <a:gs pos="86000">
                <a:schemeClr val="tx1"/>
              </a:gs>
            </a:gsLst>
            <a:lin ang="5400000" scaled="0"/>
          </a:gradFill>
          <a:latin typeface="+mn-lt"/>
          <a:ea typeface="+mn-ea"/>
          <a:cs typeface="+mn-cs"/>
        </a:defRPr>
      </a:lvl2pPr>
      <a:lvl3pPr marL="1146175" indent="-328613"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3pPr>
      <a:lvl4pPr marL="1484313" indent="-338138"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4pPr>
      <a:lvl5pPr marL="1812925" indent="-320675"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5" name="Picture 4" descr="16-9-coding-white-space.png"/>
          <p:cNvPicPr>
            <a:picLocks noChangeAspect="1"/>
          </p:cNvPicPr>
          <p:nvPr/>
        </p:nvPicPr>
        <p:blipFill>
          <a:blip r:embed="rId5"/>
          <a:stretch>
            <a:fillRect/>
          </a:stretch>
        </p:blipFill>
        <p:spPr>
          <a:xfrm>
            <a:off x="387350" y="1331495"/>
            <a:ext cx="8369300" cy="5526505"/>
          </a:xfrm>
          <a:prstGeom prst="rect">
            <a:avLst/>
          </a:prstGeom>
        </p:spPr>
      </p:pic>
      <p:sp>
        <p:nvSpPr>
          <p:cNvPr id="2" name="Title Placeholder 1"/>
          <p:cNvSpPr>
            <a:spLocks noGrp="1"/>
          </p:cNvSpPr>
          <p:nvPr>
            <p:ph type="title"/>
          </p:nvPr>
        </p:nvSpPr>
        <p:spPr>
          <a:xfrm>
            <a:off x="381000" y="152400"/>
            <a:ext cx="8382000" cy="5539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73505" y="1459832"/>
            <a:ext cx="8005009" cy="160293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 id="2147483724" r:id="rId2"/>
  </p:sldLayoutIdLst>
  <p:transition>
    <p:fade/>
  </p:transition>
  <p:txStyles>
    <p:titleStyle>
      <a:lvl1pPr algn="l" defTabSz="914363" rtl="0" eaLnBrk="1" latinLnBrk="0" hangingPunct="1">
        <a:lnSpc>
          <a:spcPct val="90000"/>
        </a:lnSpc>
        <a:spcBef>
          <a:spcPct val="0"/>
        </a:spcBef>
        <a:buNone/>
        <a:defRPr lang="en-US" sz="4000" b="0" kern="1200" cap="none" spc="-150" dirty="0">
          <a:ln w="3175">
            <a:noFill/>
          </a:ln>
          <a:gradFill>
            <a:gsLst>
              <a:gs pos="0">
                <a:srgbClr val="FFFFFF"/>
              </a:gs>
              <a:gs pos="86000">
                <a:srgbClr val="FFFFFF"/>
              </a:gs>
            </a:gsLst>
            <a:lin ang="5400000" scaled="0"/>
          </a:gradFill>
          <a:effectLst/>
          <a:latin typeface="+mj-lt"/>
          <a:ea typeface="+mn-ea"/>
          <a:cs typeface="Arial" charset="0"/>
        </a:defRPr>
      </a:lvl1pPr>
    </p:titleStyle>
    <p:bodyStyle>
      <a:lvl1pPr marL="0" indent="0" algn="l" defTabSz="914363" rtl="0" eaLnBrk="1" latinLnBrk="0" hangingPunct="1">
        <a:lnSpc>
          <a:spcPct val="78000"/>
        </a:lnSpc>
        <a:spcBef>
          <a:spcPct val="20000"/>
        </a:spcBef>
        <a:buFont typeface="Arial" pitchFamily="34" charset="0"/>
        <a:buNone/>
        <a:defRPr sz="2800" b="0" kern="1200">
          <a:solidFill>
            <a:schemeClr val="tx1"/>
          </a:solidFill>
          <a:latin typeface="Consolas" pitchFamily="49" charset="0"/>
          <a:ea typeface="+mn-ea"/>
          <a:cs typeface="Courier New" pitchFamily="49" charset="0"/>
        </a:defRPr>
      </a:lvl1pPr>
      <a:lvl2pPr marL="384954" indent="-7937" algn="l" defTabSz="914363" rtl="0" eaLnBrk="1" latinLnBrk="0" hangingPunct="1">
        <a:lnSpc>
          <a:spcPct val="78000"/>
        </a:lnSpc>
        <a:spcBef>
          <a:spcPct val="20000"/>
        </a:spcBef>
        <a:buFont typeface="Arial" pitchFamily="34" charset="0"/>
        <a:buNone/>
        <a:defRPr sz="2400" b="0" kern="1200">
          <a:solidFill>
            <a:schemeClr val="tx1"/>
          </a:solidFill>
          <a:latin typeface="Consolas" pitchFamily="49" charset="0"/>
          <a:ea typeface="+mn-ea"/>
          <a:cs typeface="Courier New" pitchFamily="49" charset="0"/>
        </a:defRPr>
      </a:lvl2pPr>
      <a:lvl3pPr marL="761970" indent="-7937"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3pPr>
      <a:lvl4pPr marL="1094009" indent="7937"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4pPr>
      <a:lvl5pPr marL="1426047" indent="0"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msdn.microsoft.com/en-us/library/bb204119(EXCHG.80).aspx" TargetMode="External"/><Relationship Id="rId2" Type="http://schemas.openxmlformats.org/officeDocument/2006/relationships/hyperlink" Target="http://www.microsoft.com/online/default.mspx" TargetMode="External"/><Relationship Id="rId1" Type="http://schemas.openxmlformats.org/officeDocument/2006/relationships/slideLayout" Target="../slideLayouts/slideLayout5.xml"/><Relationship Id="rId4" Type="http://schemas.openxmlformats.org/officeDocument/2006/relationships/hyperlink" Target="http://blogs.msdn.com/exchangedev/"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mailto:ucvpc@microsoft.com"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Exchange Web Services Managed API</a:t>
            </a:r>
            <a:br>
              <a:rPr lang="en-US" smtClean="0"/>
            </a:br>
            <a:r>
              <a:rPr lang="en-US" smtClean="0"/>
              <a:t>Design Goals</a:t>
            </a:r>
            <a:endParaRPr lang="en-US" dirty="0"/>
          </a:p>
        </p:txBody>
      </p:sp>
      <p:sp>
        <p:nvSpPr>
          <p:cNvPr id="3" name="Content Placeholder 2"/>
          <p:cNvSpPr>
            <a:spLocks noGrp="1"/>
          </p:cNvSpPr>
          <p:nvPr>
            <p:ph type="body" sz="quarter" idx="10"/>
          </p:nvPr>
        </p:nvSpPr>
        <p:spPr/>
        <p:txBody>
          <a:bodyPr/>
          <a:lstStyle/>
          <a:p>
            <a:r>
              <a:rPr lang="en-US" smtClean="0"/>
              <a:t>Exchange development is easy!</a:t>
            </a:r>
          </a:p>
          <a:p>
            <a:pPr lvl="1"/>
            <a:r>
              <a:rPr lang="en-US" smtClean="0"/>
              <a:t>Object oriented design</a:t>
            </a:r>
          </a:p>
          <a:p>
            <a:pPr lvl="1"/>
            <a:r>
              <a:rPr lang="en-US" smtClean="0"/>
              <a:t>Smart client features</a:t>
            </a:r>
          </a:p>
          <a:p>
            <a:pPr lvl="2"/>
            <a:r>
              <a:rPr lang="en-US" smtClean="0"/>
              <a:t>AutoDiscover built in</a:t>
            </a:r>
          </a:p>
          <a:p>
            <a:r>
              <a:rPr lang="en-US" smtClean="0"/>
              <a:t>Expose full power of web services</a:t>
            </a:r>
          </a:p>
          <a:p>
            <a:pPr lvl="1"/>
            <a:r>
              <a:rPr lang="en-US" smtClean="0"/>
              <a:t>Batch processing</a:t>
            </a:r>
          </a:p>
          <a:p>
            <a:pPr lvl="1"/>
            <a:r>
              <a:rPr lang="en-US" smtClean="0"/>
              <a:t>Delegate Access</a:t>
            </a:r>
          </a:p>
          <a:p>
            <a:pPr lvl="1"/>
            <a:r>
              <a:rPr lang="en-US" smtClean="0"/>
              <a:t>Custom Properties</a:t>
            </a:r>
          </a:p>
          <a:p>
            <a:r>
              <a:rPr lang="en-US" smtClean="0"/>
              <a:t>Cloud/On-Premises same code</a:t>
            </a:r>
          </a:p>
          <a:p>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blinds(horizontal)">
                                      <p:cBhvr>
                                        <p:cTn id="16" dur="500"/>
                                        <p:tgtEl>
                                          <p:spTgt spid="3">
                                            <p:txEl>
                                              <p:pRg st="6" end="6"/>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blinds(horizontal)">
                                      <p:cBhvr>
                                        <p:cTn id="19" dur="500"/>
                                        <p:tgtEl>
                                          <p:spTgt spid="3">
                                            <p:txEl>
                                              <p:pRg st="7" end="7"/>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blinds(horizontal)">
                                      <p:cBhvr>
                                        <p:cTn id="2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Let’s Start Coding!</a:t>
            </a:r>
            <a:endParaRPr lang="en-US" dirty="0"/>
          </a:p>
        </p:txBody>
      </p:sp>
      <p:sp>
        <p:nvSpPr>
          <p:cNvPr id="3" name="Content Placeholder 2"/>
          <p:cNvSpPr>
            <a:spLocks noGrp="1"/>
          </p:cNvSpPr>
          <p:nvPr>
            <p:ph type="body" sz="quarter" idx="10"/>
          </p:nvPr>
        </p:nvSpPr>
        <p:spPr/>
        <p:txBody>
          <a:bodyPr/>
          <a:lstStyle/>
          <a:p>
            <a:r>
              <a:rPr lang="en-US" smtClean="0"/>
              <a:t>Initialize the service</a:t>
            </a:r>
          </a:p>
          <a:p>
            <a:pPr lvl="1"/>
            <a:r>
              <a:rPr lang="en-US" smtClean="0"/>
              <a:t>Authentication</a:t>
            </a:r>
          </a:p>
          <a:p>
            <a:pPr lvl="2"/>
            <a:r>
              <a:rPr lang="en-US" smtClean="0"/>
              <a:t>Windows integrated</a:t>
            </a:r>
          </a:p>
          <a:p>
            <a:pPr lvl="2"/>
            <a:r>
              <a:rPr lang="en-US" smtClean="0"/>
              <a:t>Basic</a:t>
            </a:r>
          </a:p>
          <a:p>
            <a:pPr lvl="1"/>
            <a:r>
              <a:rPr lang="en-US" smtClean="0"/>
              <a:t>Use AutoDiscover </a:t>
            </a:r>
          </a:p>
          <a:p>
            <a:pPr lvl="2"/>
            <a:r>
              <a:rPr lang="en-US" smtClean="0"/>
              <a:t>Locate service endpoint</a:t>
            </a:r>
          </a:p>
          <a:p>
            <a:pPr lvl="2"/>
            <a:r>
              <a:rPr lang="en-US" smtClean="0"/>
              <a:t>Bootstrap on smtpaddress</a:t>
            </a:r>
          </a:p>
          <a:p>
            <a:pPr lvl="2"/>
            <a:endParaRPr lang="en-US" dirty="0" smtClean="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Calendaring</a:t>
            </a:r>
            <a:endParaRPr lang="en-US" dirty="0"/>
          </a:p>
        </p:txBody>
      </p:sp>
      <p:sp>
        <p:nvSpPr>
          <p:cNvPr id="3" name="Content Placeholder 2"/>
          <p:cNvSpPr>
            <a:spLocks noGrp="1"/>
          </p:cNvSpPr>
          <p:nvPr>
            <p:ph type="body" sz="quarter" idx="10"/>
          </p:nvPr>
        </p:nvSpPr>
        <p:spPr/>
        <p:txBody>
          <a:bodyPr/>
          <a:lstStyle/>
          <a:p>
            <a:r>
              <a:rPr lang="en-US" smtClean="0"/>
              <a:t>Rich Calendaring Support</a:t>
            </a:r>
          </a:p>
          <a:p>
            <a:pPr lvl="1"/>
            <a:r>
              <a:rPr lang="en-US" smtClean="0"/>
              <a:t>Retrieve/Create appointments</a:t>
            </a:r>
          </a:p>
          <a:p>
            <a:pPr lvl="2"/>
            <a:r>
              <a:rPr lang="en-US" smtClean="0"/>
              <a:t>Recurring meetings</a:t>
            </a:r>
          </a:p>
          <a:p>
            <a:pPr lvl="2"/>
            <a:r>
              <a:rPr lang="en-US" smtClean="0"/>
              <a:t>Recurrence expansion</a:t>
            </a:r>
          </a:p>
          <a:p>
            <a:pPr lvl="1"/>
            <a:r>
              <a:rPr lang="en-US" smtClean="0"/>
              <a:t>Meeting Requests</a:t>
            </a:r>
          </a:p>
          <a:p>
            <a:pPr lvl="2"/>
            <a:r>
              <a:rPr lang="en-US" smtClean="0"/>
              <a:t>Accept/tentative/decline/update/cancel</a:t>
            </a:r>
          </a:p>
          <a:p>
            <a:pPr lvl="2"/>
            <a:r>
              <a:rPr lang="en-US" smtClean="0"/>
              <a:t>Automatically send responses/updates</a:t>
            </a:r>
          </a:p>
          <a:p>
            <a:pPr lvl="1"/>
            <a:r>
              <a:rPr lang="en-US" smtClean="0"/>
              <a:t>Free/Busy views</a:t>
            </a:r>
          </a:p>
          <a:p>
            <a:pPr lvl="2"/>
            <a:r>
              <a:rPr lang="en-US" smtClean="0"/>
              <a:t>Meeting suggestions</a:t>
            </a:r>
          </a:p>
          <a:p>
            <a:pPr lvl="1"/>
            <a:endParaRPr lang="en-US" smtClean="0"/>
          </a:p>
          <a:p>
            <a:endParaRPr lang="en-US"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Item Class Hierarchy</a:t>
            </a:r>
            <a:endParaRPr lang="en-US" dirty="0"/>
          </a:p>
        </p:txBody>
      </p:sp>
      <p:sp>
        <p:nvSpPr>
          <p:cNvPr id="5" name="Text Placeholder 4"/>
          <p:cNvSpPr>
            <a:spLocks noGrp="1"/>
          </p:cNvSpPr>
          <p:nvPr>
            <p:ph type="body" sz="quarter" idx="10"/>
          </p:nvPr>
        </p:nvSpPr>
        <p:spPr/>
        <p:txBody>
          <a:bodyPr/>
          <a:lstStyle/>
          <a:p>
            <a:endParaRPr lang="en-US"/>
          </a:p>
        </p:txBody>
      </p:sp>
      <p:graphicFrame>
        <p:nvGraphicFramePr>
          <p:cNvPr id="4" name="Content Placeholder 3"/>
          <p:cNvGraphicFramePr>
            <a:graphicFrameLocks noGrp="1"/>
          </p:cNvGraphicFramePr>
          <p:nvPr>
            <p:ph idx="4294967295"/>
          </p:nvPr>
        </p:nvGraphicFramePr>
        <p:xfrm>
          <a:off x="647700" y="1050925"/>
          <a:ext cx="8496300" cy="5365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C833DA7A-78F1-4252-AF23-75256EA393DC}"/>
                                            </p:graphicEl>
                                          </p:spTgt>
                                        </p:tgtEl>
                                        <p:attrNameLst>
                                          <p:attrName>style.visibility</p:attrName>
                                        </p:attrNameLst>
                                      </p:cBhvr>
                                      <p:to>
                                        <p:strVal val="visible"/>
                                      </p:to>
                                    </p:set>
                                    <p:animEffect transition="in" filter="fade">
                                      <p:cBhvr>
                                        <p:cTn id="7" dur="1000"/>
                                        <p:tgtEl>
                                          <p:spTgt spid="4">
                                            <p:graphicEl>
                                              <a:dgm id="{C833DA7A-78F1-4252-AF23-75256EA393D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A72C7C05-CABF-4EBA-884C-0524B0BB5C4B}"/>
                                            </p:graphicEl>
                                          </p:spTgt>
                                        </p:tgtEl>
                                        <p:attrNameLst>
                                          <p:attrName>style.visibility</p:attrName>
                                        </p:attrNameLst>
                                      </p:cBhvr>
                                      <p:to>
                                        <p:strVal val="visible"/>
                                      </p:to>
                                    </p:set>
                                    <p:animEffect transition="in" filter="fade">
                                      <p:cBhvr>
                                        <p:cTn id="12" dur="1000"/>
                                        <p:tgtEl>
                                          <p:spTgt spid="4">
                                            <p:graphicEl>
                                              <a:dgm id="{A72C7C05-CABF-4EBA-884C-0524B0BB5C4B}"/>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graphicEl>
                                              <a:dgm id="{781CFBCF-E9CC-44D6-92A2-6588A402ABC8}"/>
                                            </p:graphicEl>
                                          </p:spTgt>
                                        </p:tgtEl>
                                        <p:attrNameLst>
                                          <p:attrName>style.visibility</p:attrName>
                                        </p:attrNameLst>
                                      </p:cBhvr>
                                      <p:to>
                                        <p:strVal val="visible"/>
                                      </p:to>
                                    </p:set>
                                    <p:animEffect transition="in" filter="fade">
                                      <p:cBhvr>
                                        <p:cTn id="15" dur="1000"/>
                                        <p:tgtEl>
                                          <p:spTgt spid="4">
                                            <p:graphicEl>
                                              <a:dgm id="{781CFBCF-E9CC-44D6-92A2-6588A402ABC8}"/>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graphicEl>
                                              <a:dgm id="{895D1F40-F217-47F7-A8C0-8E9E895E80D5}"/>
                                            </p:graphicEl>
                                          </p:spTgt>
                                        </p:tgtEl>
                                        <p:attrNameLst>
                                          <p:attrName>style.visibility</p:attrName>
                                        </p:attrNameLst>
                                      </p:cBhvr>
                                      <p:to>
                                        <p:strVal val="visible"/>
                                      </p:to>
                                    </p:set>
                                    <p:animEffect transition="in" filter="fade">
                                      <p:cBhvr>
                                        <p:cTn id="18" dur="1000"/>
                                        <p:tgtEl>
                                          <p:spTgt spid="4">
                                            <p:graphicEl>
                                              <a:dgm id="{895D1F40-F217-47F7-A8C0-8E9E895E80D5}"/>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graphicEl>
                                              <a:dgm id="{F9B50C97-DAE1-4959-9688-5ADF546ECB98}"/>
                                            </p:graphicEl>
                                          </p:spTgt>
                                        </p:tgtEl>
                                        <p:attrNameLst>
                                          <p:attrName>style.visibility</p:attrName>
                                        </p:attrNameLst>
                                      </p:cBhvr>
                                      <p:to>
                                        <p:strVal val="visible"/>
                                      </p:to>
                                    </p:set>
                                    <p:animEffect transition="in" filter="fade">
                                      <p:cBhvr>
                                        <p:cTn id="21" dur="1000"/>
                                        <p:tgtEl>
                                          <p:spTgt spid="4">
                                            <p:graphicEl>
                                              <a:dgm id="{F9B50C97-DAE1-4959-9688-5ADF546ECB98}"/>
                                            </p:graphic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graphicEl>
                                              <a:dgm id="{9A6F677B-B36F-48A9-9DB2-81AD81C4F076}"/>
                                            </p:graphicEl>
                                          </p:spTgt>
                                        </p:tgtEl>
                                        <p:attrNameLst>
                                          <p:attrName>style.visibility</p:attrName>
                                        </p:attrNameLst>
                                      </p:cBhvr>
                                      <p:to>
                                        <p:strVal val="visible"/>
                                      </p:to>
                                    </p:set>
                                    <p:animEffect transition="in" filter="fade">
                                      <p:cBhvr>
                                        <p:cTn id="24" dur="1000"/>
                                        <p:tgtEl>
                                          <p:spTgt spid="4">
                                            <p:graphicEl>
                                              <a:dgm id="{9A6F677B-B36F-48A9-9DB2-81AD81C4F076}"/>
                                            </p:graphic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graphicEl>
                                              <a:dgm id="{D1FC6AFF-32B4-4619-A126-6C96C34B6CF4}"/>
                                            </p:graphicEl>
                                          </p:spTgt>
                                        </p:tgtEl>
                                        <p:attrNameLst>
                                          <p:attrName>style.visibility</p:attrName>
                                        </p:attrNameLst>
                                      </p:cBhvr>
                                      <p:to>
                                        <p:strVal val="visible"/>
                                      </p:to>
                                    </p:set>
                                    <p:animEffect transition="in" filter="fade">
                                      <p:cBhvr>
                                        <p:cTn id="27" dur="1000"/>
                                        <p:tgtEl>
                                          <p:spTgt spid="4">
                                            <p:graphicEl>
                                              <a:dgm id="{D1FC6AFF-32B4-4619-A126-6C96C34B6CF4}"/>
                                            </p:graphic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graphicEl>
                                              <a:dgm id="{7FA0F730-9995-436B-9C09-11E917B6DD54}"/>
                                            </p:graphicEl>
                                          </p:spTgt>
                                        </p:tgtEl>
                                        <p:attrNameLst>
                                          <p:attrName>style.visibility</p:attrName>
                                        </p:attrNameLst>
                                      </p:cBhvr>
                                      <p:to>
                                        <p:strVal val="visible"/>
                                      </p:to>
                                    </p:set>
                                    <p:animEffect transition="in" filter="fade">
                                      <p:cBhvr>
                                        <p:cTn id="30" dur="1000"/>
                                        <p:tgtEl>
                                          <p:spTgt spid="4">
                                            <p:graphicEl>
                                              <a:dgm id="{7FA0F730-9995-436B-9C09-11E917B6DD54}"/>
                                            </p:graphic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graphicEl>
                                              <a:dgm id="{E6FCF655-95F2-4A77-8A9C-0C6F66A9C5AB}"/>
                                            </p:graphicEl>
                                          </p:spTgt>
                                        </p:tgtEl>
                                        <p:attrNameLst>
                                          <p:attrName>style.visibility</p:attrName>
                                        </p:attrNameLst>
                                      </p:cBhvr>
                                      <p:to>
                                        <p:strVal val="visible"/>
                                      </p:to>
                                    </p:set>
                                    <p:animEffect transition="in" filter="fade">
                                      <p:cBhvr>
                                        <p:cTn id="33" dur="1000"/>
                                        <p:tgtEl>
                                          <p:spTgt spid="4">
                                            <p:graphicEl>
                                              <a:dgm id="{E6FCF655-95F2-4A77-8A9C-0C6F66A9C5AB}"/>
                                            </p:graphic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graphicEl>
                                              <a:dgm id="{BC52E5BF-38FA-423F-A3A0-A6DBA33DAB3B}"/>
                                            </p:graphicEl>
                                          </p:spTgt>
                                        </p:tgtEl>
                                        <p:attrNameLst>
                                          <p:attrName>style.visibility</p:attrName>
                                        </p:attrNameLst>
                                      </p:cBhvr>
                                      <p:to>
                                        <p:strVal val="visible"/>
                                      </p:to>
                                    </p:set>
                                    <p:animEffect transition="in" filter="fade">
                                      <p:cBhvr>
                                        <p:cTn id="36" dur="1000"/>
                                        <p:tgtEl>
                                          <p:spTgt spid="4">
                                            <p:graphicEl>
                                              <a:dgm id="{BC52E5BF-38FA-423F-A3A0-A6DBA33DAB3B}"/>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graphicEl>
                                              <a:dgm id="{84004EA3-1244-45D2-9051-8982B663305B}"/>
                                            </p:graphicEl>
                                          </p:spTgt>
                                        </p:tgtEl>
                                        <p:attrNameLst>
                                          <p:attrName>style.visibility</p:attrName>
                                        </p:attrNameLst>
                                      </p:cBhvr>
                                      <p:to>
                                        <p:strVal val="visible"/>
                                      </p:to>
                                    </p:set>
                                    <p:animEffect transition="in" filter="fade">
                                      <p:cBhvr>
                                        <p:cTn id="39" dur="1000"/>
                                        <p:tgtEl>
                                          <p:spTgt spid="4">
                                            <p:graphicEl>
                                              <a:dgm id="{84004EA3-1244-45D2-9051-8982B663305B}"/>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graphicEl>
                                              <a:dgm id="{0E9F6213-A664-4898-82F0-22AD0AE3BCB3}"/>
                                            </p:graphicEl>
                                          </p:spTgt>
                                        </p:tgtEl>
                                        <p:attrNameLst>
                                          <p:attrName>style.visibility</p:attrName>
                                        </p:attrNameLst>
                                      </p:cBhvr>
                                      <p:to>
                                        <p:strVal val="visible"/>
                                      </p:to>
                                    </p:set>
                                    <p:animEffect transition="in" filter="fade">
                                      <p:cBhvr>
                                        <p:cTn id="44" dur="1000"/>
                                        <p:tgtEl>
                                          <p:spTgt spid="4">
                                            <p:graphicEl>
                                              <a:dgm id="{0E9F6213-A664-4898-82F0-22AD0AE3BCB3}"/>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
                                            <p:graphicEl>
                                              <a:dgm id="{A4235F33-179F-48AB-A730-B1E7518ED361}"/>
                                            </p:graphicEl>
                                          </p:spTgt>
                                        </p:tgtEl>
                                        <p:attrNameLst>
                                          <p:attrName>style.visibility</p:attrName>
                                        </p:attrNameLst>
                                      </p:cBhvr>
                                      <p:to>
                                        <p:strVal val="visible"/>
                                      </p:to>
                                    </p:set>
                                    <p:animEffect transition="in" filter="fade">
                                      <p:cBhvr>
                                        <p:cTn id="47" dur="1000"/>
                                        <p:tgtEl>
                                          <p:spTgt spid="4">
                                            <p:graphicEl>
                                              <a:dgm id="{A4235F33-179F-48AB-A730-B1E7518ED361}"/>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graphicEl>
                                              <a:dgm id="{BAF2621E-6D9E-41EF-9A65-57B243249807}"/>
                                            </p:graphicEl>
                                          </p:spTgt>
                                        </p:tgtEl>
                                        <p:attrNameLst>
                                          <p:attrName>style.visibility</p:attrName>
                                        </p:attrNameLst>
                                      </p:cBhvr>
                                      <p:to>
                                        <p:strVal val="visible"/>
                                      </p:to>
                                    </p:set>
                                    <p:animEffect transition="in" filter="fade">
                                      <p:cBhvr>
                                        <p:cTn id="52" dur="1000"/>
                                        <p:tgtEl>
                                          <p:spTgt spid="4">
                                            <p:graphicEl>
                                              <a:dgm id="{BAF2621E-6D9E-41EF-9A65-57B243249807}"/>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
                                            <p:graphicEl>
                                              <a:dgm id="{DC9AFF55-AE9F-4DA1-B212-027AAC6B0CDD}"/>
                                            </p:graphicEl>
                                          </p:spTgt>
                                        </p:tgtEl>
                                        <p:attrNameLst>
                                          <p:attrName>style.visibility</p:attrName>
                                        </p:attrNameLst>
                                      </p:cBhvr>
                                      <p:to>
                                        <p:strVal val="visible"/>
                                      </p:to>
                                    </p:set>
                                    <p:animEffect transition="in" filter="fade">
                                      <p:cBhvr>
                                        <p:cTn id="55" dur="1000"/>
                                        <p:tgtEl>
                                          <p:spTgt spid="4">
                                            <p:graphicEl>
                                              <a:dgm id="{DC9AFF55-AE9F-4DA1-B212-027AAC6B0CDD}"/>
                                            </p:graphic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
                                            <p:graphicEl>
                                              <a:dgm id="{7AFBB77B-6D7C-4658-BE34-5DE20A2D645C}"/>
                                            </p:graphicEl>
                                          </p:spTgt>
                                        </p:tgtEl>
                                        <p:attrNameLst>
                                          <p:attrName>style.visibility</p:attrName>
                                        </p:attrNameLst>
                                      </p:cBhvr>
                                      <p:to>
                                        <p:strVal val="visible"/>
                                      </p:to>
                                    </p:set>
                                    <p:animEffect transition="in" filter="fade">
                                      <p:cBhvr>
                                        <p:cTn id="58" dur="1000"/>
                                        <p:tgtEl>
                                          <p:spTgt spid="4">
                                            <p:graphicEl>
                                              <a:dgm id="{7AFBB77B-6D7C-4658-BE34-5DE20A2D645C}"/>
                                            </p:graphic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
                                            <p:graphicEl>
                                              <a:dgm id="{1E9DE518-2C9F-4243-A0DE-A95CCBFDEAC4}"/>
                                            </p:graphicEl>
                                          </p:spTgt>
                                        </p:tgtEl>
                                        <p:attrNameLst>
                                          <p:attrName>style.visibility</p:attrName>
                                        </p:attrNameLst>
                                      </p:cBhvr>
                                      <p:to>
                                        <p:strVal val="visible"/>
                                      </p:to>
                                    </p:set>
                                    <p:animEffect transition="in" filter="fade">
                                      <p:cBhvr>
                                        <p:cTn id="61" dur="1000"/>
                                        <p:tgtEl>
                                          <p:spTgt spid="4">
                                            <p:graphicEl>
                                              <a:dgm id="{1E9DE518-2C9F-4243-A0DE-A95CCBFDEAC4}"/>
                                            </p:graphicEl>
                                          </p:spTgt>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
                                            <p:graphicEl>
                                              <a:dgm id="{F5C9D292-8DCE-410A-823E-8CF3F9E36622}"/>
                                            </p:graphicEl>
                                          </p:spTgt>
                                        </p:tgtEl>
                                        <p:attrNameLst>
                                          <p:attrName>style.visibility</p:attrName>
                                        </p:attrNameLst>
                                      </p:cBhvr>
                                      <p:to>
                                        <p:strVal val="visible"/>
                                      </p:to>
                                    </p:set>
                                    <p:animEffect transition="in" filter="fade">
                                      <p:cBhvr>
                                        <p:cTn id="64" dur="1000"/>
                                        <p:tgtEl>
                                          <p:spTgt spid="4">
                                            <p:graphicEl>
                                              <a:dgm id="{F5C9D292-8DCE-410A-823E-8CF3F9E36622}"/>
                                            </p:graphic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
                                            <p:graphicEl>
                                              <a:dgm id="{436EAE3D-9AF4-42A9-B5D6-6D68C02B9823}"/>
                                            </p:graphicEl>
                                          </p:spTgt>
                                        </p:tgtEl>
                                        <p:attrNameLst>
                                          <p:attrName>style.visibility</p:attrName>
                                        </p:attrNameLst>
                                      </p:cBhvr>
                                      <p:to>
                                        <p:strVal val="visible"/>
                                      </p:to>
                                    </p:set>
                                    <p:animEffect transition="in" filter="fade">
                                      <p:cBhvr>
                                        <p:cTn id="67" dur="1000"/>
                                        <p:tgtEl>
                                          <p:spTgt spid="4">
                                            <p:graphicEl>
                                              <a:dgm id="{436EAE3D-9AF4-42A9-B5D6-6D68C02B982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AtOnc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Folder Class Hierarchy</a:t>
            </a:r>
            <a:endParaRPr lang="en-US" dirty="0"/>
          </a:p>
        </p:txBody>
      </p:sp>
      <p:sp>
        <p:nvSpPr>
          <p:cNvPr id="5" name="Text Placeholder 4"/>
          <p:cNvSpPr>
            <a:spLocks noGrp="1"/>
          </p:cNvSpPr>
          <p:nvPr>
            <p:ph type="body" sz="quarter" idx="10"/>
          </p:nvPr>
        </p:nvSpPr>
        <p:spPr/>
        <p:txBody>
          <a:bodyPr/>
          <a:lstStyle/>
          <a:p>
            <a:endParaRPr lang="en-US"/>
          </a:p>
        </p:txBody>
      </p:sp>
      <p:graphicFrame>
        <p:nvGraphicFramePr>
          <p:cNvPr id="4" name="Content Placeholder 3"/>
          <p:cNvGraphicFramePr>
            <a:graphicFrameLocks noGrp="1"/>
          </p:cNvGraphicFramePr>
          <p:nvPr>
            <p:ph idx="4294967295"/>
          </p:nvPr>
        </p:nvGraphicFramePr>
        <p:xfrm>
          <a:off x="609600" y="1524000"/>
          <a:ext cx="7948613" cy="4098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3536A95F-29CA-4F13-9EFF-287FBEAF4C36}"/>
                                            </p:graphicEl>
                                          </p:spTgt>
                                        </p:tgtEl>
                                        <p:attrNameLst>
                                          <p:attrName>style.visibility</p:attrName>
                                        </p:attrNameLst>
                                      </p:cBhvr>
                                      <p:to>
                                        <p:strVal val="visible"/>
                                      </p:to>
                                    </p:set>
                                    <p:animEffect transition="in" filter="fade">
                                      <p:cBhvr>
                                        <p:cTn id="7" dur="1000"/>
                                        <p:tgtEl>
                                          <p:spTgt spid="4">
                                            <p:graphicEl>
                                              <a:dgm id="{3536A95F-29CA-4F13-9EFF-287FBEAF4C36}"/>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CAC18D09-DF55-4B64-80C7-80E0CB47ECF5}"/>
                                            </p:graphicEl>
                                          </p:spTgt>
                                        </p:tgtEl>
                                        <p:attrNameLst>
                                          <p:attrName>style.visibility</p:attrName>
                                        </p:attrNameLst>
                                      </p:cBhvr>
                                      <p:to>
                                        <p:strVal val="visible"/>
                                      </p:to>
                                    </p:set>
                                    <p:animEffect transition="in" filter="fade">
                                      <p:cBhvr>
                                        <p:cTn id="12" dur="1000"/>
                                        <p:tgtEl>
                                          <p:spTgt spid="4">
                                            <p:graphicEl>
                                              <a:dgm id="{CAC18D09-DF55-4B64-80C7-80E0CB47ECF5}"/>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graphicEl>
                                              <a:dgm id="{DA7F723E-9A03-44DB-A06D-40FA82FAD106}"/>
                                            </p:graphicEl>
                                          </p:spTgt>
                                        </p:tgtEl>
                                        <p:attrNameLst>
                                          <p:attrName>style.visibility</p:attrName>
                                        </p:attrNameLst>
                                      </p:cBhvr>
                                      <p:to>
                                        <p:strVal val="visible"/>
                                      </p:to>
                                    </p:set>
                                    <p:animEffect transition="in" filter="fade">
                                      <p:cBhvr>
                                        <p:cTn id="15" dur="1000"/>
                                        <p:tgtEl>
                                          <p:spTgt spid="4">
                                            <p:graphicEl>
                                              <a:dgm id="{DA7F723E-9A03-44DB-A06D-40FA82FAD106}"/>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graphicEl>
                                              <a:dgm id="{4469129E-1D48-4367-BEAD-97F165B29326}"/>
                                            </p:graphicEl>
                                          </p:spTgt>
                                        </p:tgtEl>
                                        <p:attrNameLst>
                                          <p:attrName>style.visibility</p:attrName>
                                        </p:attrNameLst>
                                      </p:cBhvr>
                                      <p:to>
                                        <p:strVal val="visible"/>
                                      </p:to>
                                    </p:set>
                                    <p:animEffect transition="in" filter="fade">
                                      <p:cBhvr>
                                        <p:cTn id="18" dur="1000"/>
                                        <p:tgtEl>
                                          <p:spTgt spid="4">
                                            <p:graphicEl>
                                              <a:dgm id="{4469129E-1D48-4367-BEAD-97F165B29326}"/>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graphicEl>
                                              <a:dgm id="{DE7E5A63-BBA2-4BB7-8355-BA82AA22DF79}"/>
                                            </p:graphicEl>
                                          </p:spTgt>
                                        </p:tgtEl>
                                        <p:attrNameLst>
                                          <p:attrName>style.visibility</p:attrName>
                                        </p:attrNameLst>
                                      </p:cBhvr>
                                      <p:to>
                                        <p:strVal val="visible"/>
                                      </p:to>
                                    </p:set>
                                    <p:animEffect transition="in" filter="fade">
                                      <p:cBhvr>
                                        <p:cTn id="21" dur="1000"/>
                                        <p:tgtEl>
                                          <p:spTgt spid="4">
                                            <p:graphicEl>
                                              <a:dgm id="{DE7E5A63-BBA2-4BB7-8355-BA82AA22DF79}"/>
                                            </p:graphic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graphicEl>
                                              <a:dgm id="{CE2187F2-E29C-422F-B5AB-4E64EEC47AE3}"/>
                                            </p:graphicEl>
                                          </p:spTgt>
                                        </p:tgtEl>
                                        <p:attrNameLst>
                                          <p:attrName>style.visibility</p:attrName>
                                        </p:attrNameLst>
                                      </p:cBhvr>
                                      <p:to>
                                        <p:strVal val="visible"/>
                                      </p:to>
                                    </p:set>
                                    <p:animEffect transition="in" filter="fade">
                                      <p:cBhvr>
                                        <p:cTn id="24" dur="1000"/>
                                        <p:tgtEl>
                                          <p:spTgt spid="4">
                                            <p:graphicEl>
                                              <a:dgm id="{CE2187F2-E29C-422F-B5AB-4E64EEC47AE3}"/>
                                            </p:graphic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graphicEl>
                                              <a:dgm id="{01C38502-3F7A-4438-A269-4ADDBE17F1C3}"/>
                                            </p:graphicEl>
                                          </p:spTgt>
                                        </p:tgtEl>
                                        <p:attrNameLst>
                                          <p:attrName>style.visibility</p:attrName>
                                        </p:attrNameLst>
                                      </p:cBhvr>
                                      <p:to>
                                        <p:strVal val="visible"/>
                                      </p:to>
                                    </p:set>
                                    <p:animEffect transition="in" filter="fade">
                                      <p:cBhvr>
                                        <p:cTn id="27" dur="1000"/>
                                        <p:tgtEl>
                                          <p:spTgt spid="4">
                                            <p:graphicEl>
                                              <a:dgm id="{01C38502-3F7A-4438-A269-4ADDBE17F1C3}"/>
                                            </p:graphic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graphicEl>
                                              <a:dgm id="{02C53AD8-AA7C-46BD-9087-1416EDC280F1}"/>
                                            </p:graphicEl>
                                          </p:spTgt>
                                        </p:tgtEl>
                                        <p:attrNameLst>
                                          <p:attrName>style.visibility</p:attrName>
                                        </p:attrNameLst>
                                      </p:cBhvr>
                                      <p:to>
                                        <p:strVal val="visible"/>
                                      </p:to>
                                    </p:set>
                                    <p:animEffect transition="in" filter="fade">
                                      <p:cBhvr>
                                        <p:cTn id="30" dur="1000"/>
                                        <p:tgtEl>
                                          <p:spTgt spid="4">
                                            <p:graphicEl>
                                              <a:dgm id="{02C53AD8-AA7C-46BD-9087-1416EDC280F1}"/>
                                            </p:graphic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graphicEl>
                                              <a:dgm id="{AB84B337-AC97-4C4A-94F2-9333B7912BD1}"/>
                                            </p:graphicEl>
                                          </p:spTgt>
                                        </p:tgtEl>
                                        <p:attrNameLst>
                                          <p:attrName>style.visibility</p:attrName>
                                        </p:attrNameLst>
                                      </p:cBhvr>
                                      <p:to>
                                        <p:strVal val="visible"/>
                                      </p:to>
                                    </p:set>
                                    <p:animEffect transition="in" filter="fade">
                                      <p:cBhvr>
                                        <p:cTn id="33" dur="1000"/>
                                        <p:tgtEl>
                                          <p:spTgt spid="4">
                                            <p:graphicEl>
                                              <a:dgm id="{AB84B337-AC97-4C4A-94F2-9333B7912BD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AtOnc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Recap</a:t>
            </a:r>
            <a:endParaRPr lang="en-US" dirty="0"/>
          </a:p>
        </p:txBody>
      </p:sp>
      <p:sp>
        <p:nvSpPr>
          <p:cNvPr id="3" name="Text Placeholder 2"/>
          <p:cNvSpPr>
            <a:spLocks noGrp="1"/>
          </p:cNvSpPr>
          <p:nvPr>
            <p:ph type="body" sz="quarter" idx="10"/>
          </p:nvPr>
        </p:nvSpPr>
        <p:spPr>
          <a:xfrm>
            <a:off x="730044" y="1411553"/>
            <a:ext cx="7672004" cy="3675878"/>
          </a:xfrm>
        </p:spPr>
        <p:txBody>
          <a:bodyPr/>
          <a:lstStyle/>
          <a:p>
            <a:r>
              <a:rPr lang="en-US" dirty="0" smtClean="0"/>
              <a:t>Always use </a:t>
            </a:r>
            <a:r>
              <a:rPr lang="en-US" dirty="0" err="1" smtClean="0"/>
              <a:t>AutoDiscover</a:t>
            </a:r>
            <a:r>
              <a:rPr lang="en-US" dirty="0" smtClean="0"/>
              <a:t> to </a:t>
            </a:r>
            <a:r>
              <a:rPr lang="en-US" dirty="0" err="1" smtClean="0"/>
              <a:t>boostrap</a:t>
            </a:r>
            <a:r>
              <a:rPr lang="en-US" dirty="0" smtClean="0"/>
              <a:t> based on mailbox address</a:t>
            </a:r>
          </a:p>
          <a:p>
            <a:r>
              <a:rPr lang="en-US" dirty="0" smtClean="0"/>
              <a:t>Use Tracing to understand underlying SOAP protocol</a:t>
            </a:r>
          </a:p>
          <a:p>
            <a:r>
              <a:rPr lang="en-US" dirty="0" smtClean="0"/>
              <a:t>Use </a:t>
            </a:r>
            <a:r>
              <a:rPr lang="en-US" dirty="0" err="1" smtClean="0"/>
              <a:t>FindAppointments</a:t>
            </a:r>
            <a:r>
              <a:rPr lang="en-US" dirty="0" smtClean="0"/>
              <a:t>/</a:t>
            </a:r>
            <a:r>
              <a:rPr lang="en-US" dirty="0" err="1" smtClean="0"/>
              <a:t>FindItems</a:t>
            </a:r>
            <a:r>
              <a:rPr lang="en-US" dirty="0" smtClean="0"/>
              <a:t> to efficiently query and retrieve Items</a:t>
            </a:r>
          </a:p>
          <a:p>
            <a:r>
              <a:rPr lang="en-US" dirty="0" smtClean="0"/>
              <a:t>Use Load*/Bind to retrieve streamed and calculated properties</a:t>
            </a:r>
            <a:endParaRPr lang="en-US"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 To Action</a:t>
            </a:r>
            <a:endParaRPr lang="en-US" dirty="0"/>
          </a:p>
        </p:txBody>
      </p:sp>
      <p:sp>
        <p:nvSpPr>
          <p:cNvPr id="3" name="Content Placeholder 2"/>
          <p:cNvSpPr>
            <a:spLocks noGrp="1"/>
          </p:cNvSpPr>
          <p:nvPr>
            <p:ph type="body" sz="quarter" idx="10"/>
          </p:nvPr>
        </p:nvSpPr>
        <p:spPr>
          <a:xfrm>
            <a:off x="730044" y="1411553"/>
            <a:ext cx="7672004" cy="5074338"/>
          </a:xfrm>
        </p:spPr>
        <p:txBody>
          <a:bodyPr/>
          <a:lstStyle/>
          <a:p>
            <a:r>
              <a:rPr lang="en-US" dirty="0" smtClean="0"/>
              <a:t>Learn about Exchange Online</a:t>
            </a:r>
          </a:p>
          <a:p>
            <a:pPr lvl="1"/>
            <a:r>
              <a:rPr lang="en-US" u="sng" dirty="0" smtClean="0">
                <a:solidFill>
                  <a:schemeClr val="accent3"/>
                </a:solidFill>
                <a:hlinkClick r:id="rId2"/>
              </a:rPr>
              <a:t>http://microsoft.com/online</a:t>
            </a:r>
            <a:endParaRPr lang="en-US" u="sng" dirty="0" smtClean="0">
              <a:solidFill>
                <a:schemeClr val="accent3"/>
              </a:solidFill>
            </a:endParaRPr>
          </a:p>
          <a:p>
            <a:r>
              <a:rPr lang="en-US" dirty="0" smtClean="0"/>
              <a:t>Learn more about Exchange Web Services</a:t>
            </a:r>
          </a:p>
          <a:p>
            <a:pPr lvl="1"/>
            <a:r>
              <a:rPr lang="en-US" dirty="0" smtClean="0"/>
              <a:t>MSDN</a:t>
            </a:r>
          </a:p>
          <a:p>
            <a:pPr lvl="2"/>
            <a:r>
              <a:rPr lang="en-US" dirty="0" smtClean="0">
                <a:hlinkClick r:id="rId3"/>
              </a:rPr>
              <a:t>http://msdn.microsoft.com/en-us/library/bb204119(EXCHG.80).aspx</a:t>
            </a:r>
            <a:endParaRPr lang="en-US" dirty="0" smtClean="0"/>
          </a:p>
          <a:p>
            <a:pPr lvl="1"/>
            <a:r>
              <a:rPr lang="en-US" dirty="0" smtClean="0"/>
              <a:t>“Inside Microsoft Exchange 2007 Web Services”</a:t>
            </a:r>
          </a:p>
          <a:p>
            <a:pPr lvl="1"/>
            <a:r>
              <a:rPr lang="en-US" dirty="0" smtClean="0"/>
              <a:t>Hands On Lab</a:t>
            </a:r>
          </a:p>
          <a:p>
            <a:pPr lvl="1"/>
            <a:r>
              <a:rPr lang="en-US" u="sng" dirty="0" smtClean="0">
                <a:hlinkClick r:id="rId4"/>
              </a:rPr>
              <a:t>http://blogs.msdn.com/exchangedev</a:t>
            </a:r>
            <a:r>
              <a:rPr lang="en-US" u="sng" dirty="0" smtClean="0">
                <a:hlinkClick r:id="rId4"/>
              </a:rPr>
              <a:t>/</a:t>
            </a:r>
            <a:endParaRPr lang="en-US" u="sng" dirty="0" smtClean="0"/>
          </a:p>
          <a:p>
            <a:pPr lvl="1"/>
            <a:r>
              <a:rPr lang="en-US" dirty="0" smtClean="0"/>
              <a:t>Watch </a:t>
            </a:r>
            <a:r>
              <a:rPr lang="en-US" dirty="0" smtClean="0"/>
              <a:t>for the Managed API Beta Release</a:t>
            </a:r>
          </a:p>
          <a:p>
            <a:r>
              <a:rPr lang="en-US" dirty="0" smtClean="0"/>
              <a:t>Fill out session evaluations</a:t>
            </a:r>
            <a:endParaRPr lang="en-US"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Slide For PDC Presentations</a:t>
            </a:r>
            <a:endParaRPr lang="en-US" dirty="0"/>
          </a:p>
        </p:txBody>
      </p:sp>
      <p:sp>
        <p:nvSpPr>
          <p:cNvPr id="3" name="Content Placeholder 2"/>
          <p:cNvSpPr>
            <a:spLocks noGrp="1"/>
          </p:cNvSpPr>
          <p:nvPr>
            <p:ph type="body" sz="quarter" idx="10"/>
          </p:nvPr>
        </p:nvSpPr>
        <p:spPr/>
        <p:txBody>
          <a:bodyPr/>
          <a:lstStyle/>
          <a:p>
            <a:r>
              <a:rPr lang="en-US" smtClean="0"/>
              <a:t>Are you interested in receiving the VPCs for Microsoft Exchange 2007 and Microsoft Office Communications Server 2007 R2 after RTM in early 2009?  If yes, please email </a:t>
            </a:r>
            <a:r>
              <a:rPr lang="en-US" smtClean="0">
                <a:hlinkClick r:id="rId2"/>
              </a:rPr>
              <a:t>ucvpc@microsoft.com</a:t>
            </a:r>
            <a:r>
              <a:rPr lang="en-US" smtClean="0"/>
              <a:t> with your contact information and subject line: UC VPC Download Request</a:t>
            </a:r>
            <a:endParaRPr lang="en-US"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PDC UC Sessions</a:t>
            </a:r>
            <a:endParaRPr lang="en-US" dirty="0"/>
          </a:p>
        </p:txBody>
      </p:sp>
      <p:pic>
        <p:nvPicPr>
          <p:cNvPr id="2050" name="Picture 2"/>
          <p:cNvPicPr>
            <a:picLocks noChangeAspect="1" noChangeArrowheads="1"/>
          </p:cNvPicPr>
          <p:nvPr/>
        </p:nvPicPr>
        <p:blipFill>
          <a:blip r:embed="rId2"/>
          <a:srcRect/>
          <a:stretch>
            <a:fillRect/>
          </a:stretch>
        </p:blipFill>
        <p:spPr bwMode="auto">
          <a:xfrm>
            <a:off x="1066800" y="1561849"/>
            <a:ext cx="7010400" cy="373906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Appendix</a:t>
            </a:r>
            <a:endParaRPr lang="en-US"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408113"/>
            <a:ext cx="7672387" cy="1523495"/>
          </a:xfrm>
        </p:spPr>
        <p:txBody>
          <a:bodyPr/>
          <a:lstStyle/>
          <a:p>
            <a:r>
              <a:rPr lang="en-US" sz="4800" spc="0" dirty="0" smtClean="0"/>
              <a:t>Exchange Web </a:t>
            </a:r>
            <a:br>
              <a:rPr lang="en-US" sz="4800" spc="0" dirty="0" smtClean="0"/>
            </a:br>
            <a:r>
              <a:rPr lang="en-US" sz="4800" spc="0" dirty="0" smtClean="0"/>
              <a:t>Services Managed API</a:t>
            </a:r>
            <a:r>
              <a:rPr lang="en-US" sz="4000" spc="0" dirty="0" smtClean="0"/>
              <a:t/>
            </a:r>
            <a:br>
              <a:rPr lang="en-US" sz="4000" spc="0" dirty="0" smtClean="0"/>
            </a:br>
            <a:r>
              <a:rPr lang="en-US" sz="3200" spc="0" dirty="0" smtClean="0"/>
              <a:t>Unified Communications </a:t>
            </a:r>
            <a:br>
              <a:rPr lang="en-US" sz="3200" spc="0" dirty="0" smtClean="0"/>
            </a:br>
            <a:r>
              <a:rPr lang="en-US" sz="3200" spc="0" dirty="0" smtClean="0"/>
              <a:t>Development For Exchange</a:t>
            </a:r>
            <a:endParaRPr lang="en-US" sz="3200" spc="0" dirty="0"/>
          </a:p>
        </p:txBody>
      </p:sp>
      <p:sp>
        <p:nvSpPr>
          <p:cNvPr id="3" name="Subtitle 2"/>
          <p:cNvSpPr>
            <a:spLocks noGrp="1"/>
          </p:cNvSpPr>
          <p:nvPr>
            <p:ph type="subTitle" idx="1"/>
          </p:nvPr>
        </p:nvSpPr>
        <p:spPr>
          <a:xfrm>
            <a:off x="4945954" y="4038600"/>
            <a:ext cx="3810696" cy="914400"/>
          </a:xfrm>
        </p:spPr>
        <p:txBody>
          <a:bodyPr/>
          <a:lstStyle/>
          <a:p>
            <a:r>
              <a:rPr lang="en-US" dirty="0" smtClean="0"/>
              <a:t>	Jason Henderson</a:t>
            </a:r>
          </a:p>
          <a:p>
            <a:r>
              <a:rPr lang="en-US" dirty="0" smtClean="0"/>
              <a:t>	</a:t>
            </a:r>
            <a:r>
              <a:rPr lang="en-US" sz="2400" dirty="0" smtClean="0"/>
              <a:t>Senior Program Manager</a:t>
            </a:r>
          </a:p>
          <a:p>
            <a:r>
              <a:rPr lang="en-US" sz="2400" dirty="0" smtClean="0"/>
              <a:t>	Microsoft Corporation</a:t>
            </a:r>
            <a:endParaRPr lang="en-US" sz="2400"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rrowheads="1"/>
          </p:cNvPicPr>
          <p:nvPr/>
        </p:nvPicPr>
        <p:blipFill>
          <a:blip r:embed="rId3"/>
          <a:stretch>
            <a:fillRect/>
          </a:stretch>
        </p:blipFill>
        <p:spPr bwMode="black">
          <a:xfrm>
            <a:off x="2628393" y="4343400"/>
            <a:ext cx="3848607" cy="830092"/>
          </a:xfrm>
          <a:prstGeom prst="rect">
            <a:avLst/>
          </a:prstGeom>
          <a:noFill/>
          <a:ln>
            <a:noFill/>
          </a:ln>
        </p:spPr>
      </p:pic>
      <p:sp>
        <p:nvSpPr>
          <p:cNvPr id="5" name="Text Box 3"/>
          <p:cNvSpPr txBox="1">
            <a:spLocks noChangeArrowheads="1"/>
          </p:cNvSpPr>
          <p:nvPr/>
        </p:nvSpPr>
        <p:spPr bwMode="blackWhite">
          <a:xfrm>
            <a:off x="741954" y="6083573"/>
            <a:ext cx="7660093"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cs typeface="Arial" charset="0"/>
              </a:rPr>
              <a:t>© </a:t>
            </a:r>
            <a:r>
              <a:rPr lang="en-US" sz="700" dirty="0" smtClean="0">
                <a:cs typeface="Arial" charset="0"/>
              </a:rPr>
              <a:t>2008 Microsoft </a:t>
            </a:r>
            <a:r>
              <a:rPr lang="en-US" sz="700" dirty="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700" dirty="0" smtClean="0">
                <a:cs typeface="Arial" charset="0"/>
              </a:rPr>
              <a:t> MICROSOFT </a:t>
            </a:r>
            <a:r>
              <a:rPr lang="en-US" sz="700" dirty="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4" name="Content Placeholder 2"/>
          <p:cNvSpPr txBox="1">
            <a:spLocks/>
          </p:cNvSpPr>
          <p:nvPr/>
        </p:nvSpPr>
        <p:spPr>
          <a:xfrm>
            <a:off x="730250" y="1600200"/>
            <a:ext cx="7672388" cy="5029199"/>
          </a:xfrm>
          <a:prstGeom prst="rect">
            <a:avLst/>
          </a:prstGeom>
        </p:spPr>
        <p:txBody>
          <a:bodyPr vert="horz" lIns="0" tIns="0" rIns="0" bIns="0" rtlCol="0">
            <a:normAutofit/>
          </a:bodyPr>
          <a:lstStyle/>
          <a:p>
            <a:pPr marL="393700" indent="-393700">
              <a:lnSpc>
                <a:spcPct val="58000"/>
              </a:lnSpc>
              <a:spcBef>
                <a:spcPct val="20000"/>
              </a:spcBef>
              <a:spcAft>
                <a:spcPts val="800"/>
              </a:spcAft>
              <a:buClr>
                <a:schemeClr val="tx1"/>
              </a:buClr>
              <a:buSzPct val="80000"/>
              <a:buFont typeface="Wingdings" pitchFamily="2" charset="2"/>
              <a:buChar char="l"/>
              <a:defRPr/>
            </a:pPr>
            <a:r>
              <a:rPr lang="en-US" sz="3000" dirty="0" smtClean="0">
                <a:gradFill>
                  <a:gsLst>
                    <a:gs pos="0">
                      <a:schemeClr val="tx1"/>
                    </a:gs>
                    <a:gs pos="86000">
                      <a:schemeClr val="tx1"/>
                    </a:gs>
                  </a:gsLst>
                  <a:lin ang="5400000" scaled="0"/>
                </a:gradFill>
              </a:rPr>
              <a:t>Software plus services</a:t>
            </a:r>
          </a:p>
          <a:p>
            <a:pPr marL="801688" lvl="1" indent="-407988">
              <a:lnSpc>
                <a:spcPct val="58000"/>
              </a:lnSpc>
              <a:spcBef>
                <a:spcPct val="20000"/>
              </a:spcBef>
              <a:buClr>
                <a:srgbClr val="969696"/>
              </a:buClr>
              <a:buSzPct val="80000"/>
              <a:buFont typeface="Wingdings" pitchFamily="2" charset="2"/>
              <a:buChar char="l"/>
              <a:defRPr/>
            </a:pPr>
            <a:r>
              <a:rPr lang="en-US" sz="2600" dirty="0" smtClean="0">
                <a:gradFill>
                  <a:gsLst>
                    <a:gs pos="0">
                      <a:schemeClr val="tx1"/>
                    </a:gs>
                    <a:gs pos="86000">
                      <a:schemeClr val="tx1"/>
                    </a:gs>
                  </a:gsLst>
                  <a:lin ang="5400000" scaled="0"/>
                </a:gradFill>
              </a:rPr>
              <a:t>Microsoft Exchange  2007 Architecture</a:t>
            </a:r>
          </a:p>
          <a:p>
            <a:pPr marL="801688" lvl="1" indent="-407988">
              <a:lnSpc>
                <a:spcPct val="58000"/>
              </a:lnSpc>
              <a:spcBef>
                <a:spcPct val="20000"/>
              </a:spcBef>
              <a:buClr>
                <a:srgbClr val="969696"/>
              </a:buClr>
              <a:buSzPct val="80000"/>
              <a:buFont typeface="Wingdings" pitchFamily="2" charset="2"/>
              <a:buChar char="l"/>
              <a:defRPr/>
            </a:pPr>
            <a:r>
              <a:rPr lang="en-US" sz="2600" dirty="0" smtClean="0">
                <a:gradFill>
                  <a:gsLst>
                    <a:gs pos="0">
                      <a:schemeClr val="tx1"/>
                    </a:gs>
                    <a:gs pos="86000">
                      <a:schemeClr val="tx1"/>
                    </a:gs>
                  </a:gsLst>
                  <a:lin ang="5400000" scaled="0"/>
                </a:gradFill>
              </a:rPr>
              <a:t>Microsoft Exchange  2007 APIs</a:t>
            </a:r>
          </a:p>
          <a:p>
            <a:pPr marL="801688" lvl="1" indent="-407988">
              <a:lnSpc>
                <a:spcPct val="58000"/>
              </a:lnSpc>
              <a:spcBef>
                <a:spcPct val="20000"/>
              </a:spcBef>
              <a:buClr>
                <a:srgbClr val="969696"/>
              </a:buClr>
              <a:buSzPct val="80000"/>
              <a:buFont typeface="Wingdings" pitchFamily="2" charset="2"/>
              <a:buChar char="l"/>
              <a:defRPr/>
            </a:pPr>
            <a:r>
              <a:rPr lang="en-US" sz="2600" dirty="0" smtClean="0">
                <a:gradFill>
                  <a:gsLst>
                    <a:gs pos="0">
                      <a:schemeClr val="tx1"/>
                    </a:gs>
                    <a:gs pos="86000">
                      <a:schemeClr val="tx1"/>
                    </a:gs>
                  </a:gsLst>
                  <a:lin ang="5400000" scaled="0"/>
                </a:gradFill>
              </a:rPr>
              <a:t>“Cloud Ready”</a:t>
            </a:r>
          </a:p>
          <a:p>
            <a:pPr marL="393700" indent="-393700">
              <a:lnSpc>
                <a:spcPct val="58000"/>
              </a:lnSpc>
              <a:spcBef>
                <a:spcPct val="20000"/>
              </a:spcBef>
              <a:spcAft>
                <a:spcPts val="800"/>
              </a:spcAft>
              <a:buClr>
                <a:schemeClr val="tx1"/>
              </a:buClr>
              <a:buSzPct val="80000"/>
              <a:buFont typeface="Wingdings" pitchFamily="2" charset="2"/>
              <a:buChar char="l"/>
              <a:defRPr/>
            </a:pPr>
            <a:r>
              <a:rPr lang="en-US" sz="3000" dirty="0" smtClean="0">
                <a:gradFill>
                  <a:gsLst>
                    <a:gs pos="0">
                      <a:schemeClr val="tx1"/>
                    </a:gs>
                    <a:gs pos="86000">
                      <a:schemeClr val="tx1"/>
                    </a:gs>
                  </a:gsLst>
                  <a:lin ang="5400000" scaled="0"/>
                </a:gradFill>
              </a:rPr>
              <a:t>Exchange Web Services</a:t>
            </a:r>
          </a:p>
          <a:p>
            <a:pPr marL="801688" lvl="1" indent="-407988">
              <a:lnSpc>
                <a:spcPct val="58000"/>
              </a:lnSpc>
              <a:spcBef>
                <a:spcPct val="20000"/>
              </a:spcBef>
              <a:buClr>
                <a:srgbClr val="969696"/>
              </a:buClr>
              <a:buSzPct val="80000"/>
              <a:buFont typeface="Wingdings" pitchFamily="2" charset="2"/>
              <a:buChar char="l"/>
              <a:defRPr/>
            </a:pPr>
            <a:r>
              <a:rPr lang="en-US" sz="2600" dirty="0" smtClean="0">
                <a:gradFill>
                  <a:gsLst>
                    <a:gs pos="0">
                      <a:schemeClr val="tx1"/>
                    </a:gs>
                    <a:gs pos="86000">
                      <a:schemeClr val="tx1"/>
                    </a:gs>
                  </a:gsLst>
                  <a:lin ang="5400000" scaled="0"/>
                </a:gradFill>
              </a:rPr>
              <a:t>Overview</a:t>
            </a:r>
          </a:p>
          <a:p>
            <a:pPr marL="801688" lvl="1" indent="-407988">
              <a:lnSpc>
                <a:spcPct val="58000"/>
              </a:lnSpc>
              <a:spcBef>
                <a:spcPct val="20000"/>
              </a:spcBef>
              <a:buClr>
                <a:srgbClr val="969696"/>
              </a:buClr>
              <a:buSzPct val="80000"/>
              <a:buFont typeface="Wingdings" pitchFamily="2" charset="2"/>
              <a:buChar char="l"/>
              <a:defRPr/>
            </a:pPr>
            <a:r>
              <a:rPr lang="en-US" sz="2600" dirty="0" smtClean="0">
                <a:gradFill>
                  <a:gsLst>
                    <a:gs pos="0">
                      <a:schemeClr val="tx1"/>
                    </a:gs>
                    <a:gs pos="86000">
                      <a:schemeClr val="tx1"/>
                    </a:gs>
                  </a:gsLst>
                  <a:lin ang="5400000" scaled="0"/>
                </a:gradFill>
              </a:rPr>
              <a:t>Drilldown</a:t>
            </a:r>
          </a:p>
          <a:p>
            <a:pPr marL="801688" lvl="1" indent="-407988">
              <a:lnSpc>
                <a:spcPct val="58000"/>
              </a:lnSpc>
              <a:spcBef>
                <a:spcPct val="20000"/>
              </a:spcBef>
              <a:buClr>
                <a:srgbClr val="969696"/>
              </a:buClr>
              <a:buSzPct val="80000"/>
              <a:buFont typeface="Wingdings" pitchFamily="2" charset="2"/>
              <a:buChar char="l"/>
              <a:defRPr/>
            </a:pPr>
            <a:r>
              <a:rPr lang="en-US" sz="2600" dirty="0" smtClean="0">
                <a:gradFill>
                  <a:gsLst>
                    <a:gs pos="0">
                      <a:schemeClr val="tx1"/>
                    </a:gs>
                    <a:gs pos="86000">
                      <a:schemeClr val="tx1"/>
                    </a:gs>
                  </a:gsLst>
                  <a:lin ang="5400000" scaled="0"/>
                </a:gradFill>
              </a:rPr>
              <a:t>Exchange Web Services Managed API</a:t>
            </a:r>
          </a:p>
          <a:p>
            <a:pPr marL="396875" marR="0" lvl="0" indent="-396875" algn="l" defTabSz="914363" rtl="0" eaLnBrk="1" fontAlgn="auto" latinLnBrk="0" hangingPunct="1">
              <a:lnSpc>
                <a:spcPct val="90000"/>
              </a:lnSpc>
              <a:spcBef>
                <a:spcPct val="20000"/>
              </a:spcBef>
              <a:spcAft>
                <a:spcPts val="0"/>
              </a:spcAft>
              <a:buClrTx/>
              <a:buSzTx/>
              <a:buFontTx/>
              <a:buBlip>
                <a:blip r:embed="rId3"/>
              </a:buBlip>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96875" marR="0" lvl="0" indent="-396875" algn="l" defTabSz="914363" rtl="0" eaLnBrk="1" fontAlgn="auto" latinLnBrk="0" hangingPunct="1">
              <a:lnSpc>
                <a:spcPct val="90000"/>
              </a:lnSpc>
              <a:spcBef>
                <a:spcPct val="20000"/>
              </a:spcBef>
              <a:spcAft>
                <a:spcPts val="0"/>
              </a:spcAft>
              <a:buClrTx/>
              <a:buSzTx/>
              <a:buFontTx/>
              <a:buBlip>
                <a:blip r:embed="rId3"/>
              </a:buBlip>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96875" marR="0" lvl="0" indent="-396875" algn="l" defTabSz="914363" rtl="0" eaLnBrk="1" fontAlgn="auto" latinLnBrk="0" hangingPunct="1">
              <a:lnSpc>
                <a:spcPct val="90000"/>
              </a:lnSpc>
              <a:spcBef>
                <a:spcPct val="20000"/>
              </a:spcBef>
              <a:spcAft>
                <a:spcPts val="0"/>
              </a:spcAft>
              <a:buClrTx/>
              <a:buSzTx/>
              <a:buFontTx/>
              <a:buBlip>
                <a:blip r:embed="rId3"/>
              </a:buBlip>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linds(horizontal)">
                                      <p:cBhvr>
                                        <p:cTn id="10" dur="500"/>
                                        <p:tgtEl>
                                          <p:spTgt spid="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blinds(horizontal)">
                                      <p:cBhvr>
                                        <p:cTn id="13" dur="500"/>
                                        <p:tgtEl>
                                          <p:spTgt spid="4">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blinds(horizontal)">
                                      <p:cBhvr>
                                        <p:cTn id="18" dur="500"/>
                                        <p:tgtEl>
                                          <p:spTgt spid="4">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blinds(horizontal)">
                                      <p:cBhvr>
                                        <p:cTn id="23" dur="500"/>
                                        <p:tgtEl>
                                          <p:spTgt spid="4">
                                            <p:txEl>
                                              <p:pRg st="5" end="5"/>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blinds(horizontal)">
                                      <p:cBhvr>
                                        <p:cTn id="26" dur="500"/>
                                        <p:tgtEl>
                                          <p:spTgt spid="4">
                                            <p:txEl>
                                              <p:pRg st="6" end="6"/>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animEffect transition="in" filter="blinds(horizontal)">
                                      <p:cBhvr>
                                        <p:cTn id="29"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Moving Exchange Into The Cloud</a:t>
            </a:r>
            <a:endParaRPr lang="en-US" dirty="0"/>
          </a:p>
        </p:txBody>
      </p:sp>
      <p:graphicFrame>
        <p:nvGraphicFramePr>
          <p:cNvPr id="4" name="Content Placeholder 3"/>
          <p:cNvGraphicFramePr>
            <a:graphicFrameLocks noGrp="1"/>
          </p:cNvGraphicFramePr>
          <p:nvPr>
            <p:ph idx="4294967295"/>
          </p:nvPr>
        </p:nvGraphicFramePr>
        <p:xfrm>
          <a:off x="2286000" y="1828800"/>
          <a:ext cx="63246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Up Arrow 9"/>
          <p:cNvSpPr/>
          <p:nvPr/>
        </p:nvSpPr>
        <p:spPr>
          <a:xfrm>
            <a:off x="457200" y="1905000"/>
            <a:ext cx="914400" cy="3733800"/>
          </a:xfrm>
          <a:prstGeom prst="upArrow">
            <a:avLst/>
          </a:prstGeom>
          <a:ln/>
        </p:spPr>
        <p:style>
          <a:lnRef idx="1">
            <a:schemeClr val="accent2"/>
          </a:lnRef>
          <a:fillRef idx="3">
            <a:schemeClr val="accent2"/>
          </a:fillRef>
          <a:effectRef idx="2">
            <a:schemeClr val="accent2"/>
          </a:effectRef>
          <a:fontRef idx="minor">
            <a:schemeClr val="lt1"/>
          </a:fontRef>
        </p:style>
        <p:txBody>
          <a:bodyPr vert="vert270" rtlCol="0" anchor="ctr"/>
          <a:lstStyle/>
          <a:p>
            <a:pPr algn="ctr"/>
            <a:r>
              <a:rPr lang="en-US" sz="3200" dirty="0" smtClean="0"/>
              <a:t>Complexity</a:t>
            </a:r>
            <a:endParaRPr lang="en-US" sz="3200" dirty="0"/>
          </a:p>
        </p:txBody>
      </p:sp>
      <p:sp>
        <p:nvSpPr>
          <p:cNvPr id="11" name="Up Arrow 10"/>
          <p:cNvSpPr/>
          <p:nvPr/>
        </p:nvSpPr>
        <p:spPr>
          <a:xfrm rot="10800000">
            <a:off x="1219200" y="2057400"/>
            <a:ext cx="914400" cy="3733800"/>
          </a:xfrm>
          <a:prstGeom prst="upArrow">
            <a:avLst/>
          </a:prstGeom>
        </p:spPr>
        <p:style>
          <a:lnRef idx="1">
            <a:schemeClr val="accent2"/>
          </a:lnRef>
          <a:fillRef idx="3">
            <a:schemeClr val="accent2"/>
          </a:fillRef>
          <a:effectRef idx="2">
            <a:schemeClr val="accent2"/>
          </a:effectRef>
          <a:fontRef idx="minor">
            <a:schemeClr val="lt1"/>
          </a:fontRef>
        </p:style>
        <p:txBody>
          <a:bodyPr vert="vert270" rtlCol="0" anchor="ctr"/>
          <a:lstStyle/>
          <a:p>
            <a:pPr algn="ctr"/>
            <a:r>
              <a:rPr lang="en-US" sz="3200" dirty="0" smtClean="0"/>
              <a:t>Control</a:t>
            </a:r>
            <a:endParaRPr lang="en-US" sz="3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EE9947C5-7646-45C2-B470-2A9D35BE2308}"/>
                                            </p:graphicEl>
                                          </p:spTgt>
                                        </p:tgtEl>
                                        <p:attrNameLst>
                                          <p:attrName>style.visibility</p:attrName>
                                        </p:attrNameLst>
                                      </p:cBhvr>
                                      <p:to>
                                        <p:strVal val="visible"/>
                                      </p:to>
                                    </p:set>
                                    <p:anim calcmode="lin" valueType="num">
                                      <p:cBhvr additive="base">
                                        <p:cTn id="7" dur="500" fill="hold"/>
                                        <p:tgtEl>
                                          <p:spTgt spid="4">
                                            <p:graphicEl>
                                              <a:dgm id="{EE9947C5-7646-45C2-B470-2A9D35BE2308}"/>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EE9947C5-7646-45C2-B470-2A9D35BE2308}"/>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graphicEl>
                                              <a:dgm id="{D304069A-EC0F-49E5-8B33-B79F10408CEC}"/>
                                            </p:graphicEl>
                                          </p:spTgt>
                                        </p:tgtEl>
                                        <p:attrNameLst>
                                          <p:attrName>style.visibility</p:attrName>
                                        </p:attrNameLst>
                                      </p:cBhvr>
                                      <p:to>
                                        <p:strVal val="visible"/>
                                      </p:to>
                                    </p:set>
                                    <p:anim calcmode="lin" valueType="num">
                                      <p:cBhvr additive="base">
                                        <p:cTn id="11" dur="500" fill="hold"/>
                                        <p:tgtEl>
                                          <p:spTgt spid="4">
                                            <p:graphicEl>
                                              <a:dgm id="{D304069A-EC0F-49E5-8B33-B79F10408CEC}"/>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graphicEl>
                                              <a:dgm id="{D304069A-EC0F-49E5-8B33-B79F10408CEC}"/>
                                            </p:graphic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graphicEl>
                                              <a:dgm id="{B2BD91FE-30A7-4E02-852F-A0812724FFF8}"/>
                                            </p:graphicEl>
                                          </p:spTgt>
                                        </p:tgtEl>
                                        <p:attrNameLst>
                                          <p:attrName>style.visibility</p:attrName>
                                        </p:attrNameLst>
                                      </p:cBhvr>
                                      <p:to>
                                        <p:strVal val="visible"/>
                                      </p:to>
                                    </p:set>
                                    <p:anim calcmode="lin" valueType="num">
                                      <p:cBhvr additive="base">
                                        <p:cTn id="17" dur="500" fill="hold"/>
                                        <p:tgtEl>
                                          <p:spTgt spid="4">
                                            <p:graphicEl>
                                              <a:dgm id="{B2BD91FE-30A7-4E02-852F-A0812724FFF8}"/>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graphicEl>
                                              <a:dgm id="{B2BD91FE-30A7-4E02-852F-A0812724FFF8}"/>
                                            </p:graphic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graphicEl>
                                              <a:dgm id="{E1A3CB77-A806-44ED-9EA9-F28BB4C86554}"/>
                                            </p:graphicEl>
                                          </p:spTgt>
                                        </p:tgtEl>
                                        <p:attrNameLst>
                                          <p:attrName>style.visibility</p:attrName>
                                        </p:attrNameLst>
                                      </p:cBhvr>
                                      <p:to>
                                        <p:strVal val="visible"/>
                                      </p:to>
                                    </p:set>
                                    <p:anim calcmode="lin" valueType="num">
                                      <p:cBhvr additive="base">
                                        <p:cTn id="21" dur="500" fill="hold"/>
                                        <p:tgtEl>
                                          <p:spTgt spid="4">
                                            <p:graphicEl>
                                              <a:dgm id="{E1A3CB77-A806-44ED-9EA9-F28BB4C86554}"/>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graphicEl>
                                              <a:dgm id="{E1A3CB77-A806-44ED-9EA9-F28BB4C86554}"/>
                                            </p:graphic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graphicEl>
                                              <a:dgm id="{E5FC2D56-3C02-4991-90A9-09D4FAA29AD1}"/>
                                            </p:graphicEl>
                                          </p:spTgt>
                                        </p:tgtEl>
                                        <p:attrNameLst>
                                          <p:attrName>style.visibility</p:attrName>
                                        </p:attrNameLst>
                                      </p:cBhvr>
                                      <p:to>
                                        <p:strVal val="visible"/>
                                      </p:to>
                                    </p:set>
                                    <p:anim calcmode="lin" valueType="num">
                                      <p:cBhvr additive="base">
                                        <p:cTn id="27" dur="500" fill="hold"/>
                                        <p:tgtEl>
                                          <p:spTgt spid="4">
                                            <p:graphicEl>
                                              <a:dgm id="{E5FC2D56-3C02-4991-90A9-09D4FAA29AD1}"/>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graphicEl>
                                              <a:dgm id="{E5FC2D56-3C02-4991-90A9-09D4FAA29AD1}"/>
                                            </p:graphic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graphicEl>
                                              <a:dgm id="{43F87FA9-8964-4C61-A0AE-C792D7DF9C27}"/>
                                            </p:graphicEl>
                                          </p:spTgt>
                                        </p:tgtEl>
                                        <p:attrNameLst>
                                          <p:attrName>style.visibility</p:attrName>
                                        </p:attrNameLst>
                                      </p:cBhvr>
                                      <p:to>
                                        <p:strVal val="visible"/>
                                      </p:to>
                                    </p:set>
                                    <p:anim calcmode="lin" valueType="num">
                                      <p:cBhvr additive="base">
                                        <p:cTn id="31" dur="500" fill="hold"/>
                                        <p:tgtEl>
                                          <p:spTgt spid="4">
                                            <p:graphicEl>
                                              <a:dgm id="{43F87FA9-8964-4C61-A0AE-C792D7DF9C27}"/>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graphicEl>
                                              <a:dgm id="{43F87FA9-8964-4C61-A0AE-C792D7DF9C27}"/>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Exchange N-Tier Architecture</a:t>
            </a:r>
            <a:endParaRPr lang="en-US" dirty="0"/>
          </a:p>
        </p:txBody>
      </p:sp>
      <p:grpSp>
        <p:nvGrpSpPr>
          <p:cNvPr id="3" name="Group 153"/>
          <p:cNvGrpSpPr>
            <a:grpSpLocks/>
          </p:cNvGrpSpPr>
          <p:nvPr/>
        </p:nvGrpSpPr>
        <p:grpSpPr bwMode="auto">
          <a:xfrm>
            <a:off x="2641276" y="2196935"/>
            <a:ext cx="762000" cy="677863"/>
            <a:chOff x="619" y="3312"/>
            <a:chExt cx="480" cy="427"/>
          </a:xfrm>
        </p:grpSpPr>
        <p:sp>
          <p:nvSpPr>
            <p:cNvPr id="7" name="Oval 154"/>
            <p:cNvSpPr>
              <a:spLocks noChangeArrowheads="1"/>
            </p:cNvSpPr>
            <p:nvPr/>
          </p:nvSpPr>
          <p:spPr bwMode="gray">
            <a:xfrm rot="538358">
              <a:off x="619" y="3504"/>
              <a:ext cx="480" cy="235"/>
            </a:xfrm>
            <a:prstGeom prst="ellipse">
              <a:avLst/>
            </a:prstGeom>
            <a:gradFill rotWithShape="1">
              <a:gsLst>
                <a:gs pos="0">
                  <a:schemeClr val="tx1">
                    <a:alpha val="58000"/>
                  </a:schemeClr>
                </a:gs>
                <a:gs pos="100000">
                  <a:schemeClr val="tx1">
                    <a:alpha val="0"/>
                  </a:schemeClr>
                </a:gs>
              </a:gsLst>
              <a:path path="shape">
                <a:fillToRect l="50000" t="50000" r="50000" b="50000"/>
              </a:path>
            </a:gradFill>
            <a:ln w="9525">
              <a:noFill/>
              <a:round/>
              <a:headEnd/>
              <a:tailEnd/>
            </a:ln>
            <a:effectLst/>
          </p:spPr>
          <p:txBody>
            <a:bodyPr wrap="none" anchor="ctr"/>
            <a:lstStyle/>
            <a:p>
              <a:pPr algn="ctr">
                <a:lnSpc>
                  <a:spcPct val="85000"/>
                </a:lnSpc>
                <a:spcBef>
                  <a:spcPct val="20000"/>
                </a:spcBef>
                <a:defRPr/>
              </a:pPr>
              <a:endParaRPr lang="en-US" dirty="0">
                <a:effectLst>
                  <a:outerShdw blurRad="38100" dist="38100" dir="2700000" algn="tl">
                    <a:srgbClr val="000000">
                      <a:alpha val="43137"/>
                    </a:srgbClr>
                  </a:outerShdw>
                </a:effectLst>
                <a:latin typeface="Segoe Semibold" pitchFamily="34" charset="0"/>
              </a:endParaRPr>
            </a:p>
          </p:txBody>
        </p:sp>
        <p:pic>
          <p:nvPicPr>
            <p:cNvPr id="8" name="Picture 155" descr="PC"/>
            <p:cNvPicPr>
              <a:picLocks noChangeAspect="1" noChangeArrowheads="1"/>
            </p:cNvPicPr>
            <p:nvPr/>
          </p:nvPicPr>
          <p:blipFill>
            <a:blip r:embed="rId3"/>
            <a:srcRect/>
            <a:stretch>
              <a:fillRect/>
            </a:stretch>
          </p:blipFill>
          <p:spPr bwMode="gray">
            <a:xfrm rot="21419117" flipH="1">
              <a:off x="624" y="3312"/>
              <a:ext cx="384" cy="370"/>
            </a:xfrm>
            <a:prstGeom prst="rect">
              <a:avLst/>
            </a:prstGeom>
            <a:noFill/>
            <a:ln w="9525">
              <a:noFill/>
              <a:miter lim="800000"/>
              <a:headEnd/>
              <a:tailEnd/>
            </a:ln>
          </p:spPr>
        </p:pic>
      </p:grpSp>
      <p:grpSp>
        <p:nvGrpSpPr>
          <p:cNvPr id="4" name="Group 5"/>
          <p:cNvGrpSpPr>
            <a:grpSpLocks/>
          </p:cNvGrpSpPr>
          <p:nvPr/>
        </p:nvGrpSpPr>
        <p:grpSpPr bwMode="auto">
          <a:xfrm>
            <a:off x="5593752" y="1650382"/>
            <a:ext cx="2422525" cy="2233613"/>
            <a:chOff x="3320" y="1664"/>
            <a:chExt cx="1526" cy="1407"/>
          </a:xfrm>
        </p:grpSpPr>
        <p:sp>
          <p:nvSpPr>
            <p:cNvPr id="10" name="Text Box 6"/>
            <p:cNvSpPr txBox="1">
              <a:spLocks noChangeArrowheads="1"/>
            </p:cNvSpPr>
            <p:nvPr/>
          </p:nvSpPr>
          <p:spPr bwMode="auto">
            <a:xfrm>
              <a:off x="3320" y="2470"/>
              <a:ext cx="1526" cy="601"/>
            </a:xfrm>
            <a:prstGeom prst="rect">
              <a:avLst/>
            </a:prstGeom>
            <a:noFill/>
            <a:ln w="9525">
              <a:noFill/>
              <a:miter lim="800000"/>
              <a:headEnd/>
              <a:tailEnd/>
            </a:ln>
          </p:spPr>
          <p:txBody>
            <a:bodyPr wrap="square">
              <a:spAutoFit/>
            </a:bodyPr>
            <a:lstStyle/>
            <a:p>
              <a:pPr algn="ctr">
                <a:spcBef>
                  <a:spcPct val="50000"/>
                </a:spcBef>
              </a:pPr>
              <a:r>
                <a:rPr lang="en-US" sz="1600" dirty="0">
                  <a:latin typeface="Segoe"/>
                </a:rPr>
                <a:t>Exchange </a:t>
              </a:r>
              <a:r>
                <a:rPr lang="en-US" sz="1600" dirty="0" smtClean="0">
                  <a:latin typeface="Segoe"/>
                </a:rPr>
                <a:t>2000/2003</a:t>
              </a:r>
              <a:r>
                <a:rPr lang="en-US" sz="1600" dirty="0">
                  <a:latin typeface="Segoe"/>
                </a:rPr>
                <a:t/>
              </a:r>
              <a:br>
                <a:rPr lang="en-US" sz="1600" dirty="0">
                  <a:latin typeface="Segoe"/>
                </a:rPr>
              </a:br>
              <a:r>
                <a:rPr lang="en-US" sz="1600" dirty="0">
                  <a:latin typeface="Segoe"/>
                </a:rPr>
                <a:t>Mailbox Server</a:t>
              </a:r>
            </a:p>
            <a:p>
              <a:pPr algn="ctr">
                <a:spcBef>
                  <a:spcPct val="50000"/>
                </a:spcBef>
              </a:pPr>
              <a:endParaRPr lang="en-US" sz="1600" dirty="0"/>
            </a:p>
          </p:txBody>
        </p:sp>
        <p:pic>
          <p:nvPicPr>
            <p:cNvPr id="11" name="Picture 7" descr="exchange"/>
            <p:cNvPicPr>
              <a:picLocks noChangeAspect="1" noChangeArrowheads="1"/>
            </p:cNvPicPr>
            <p:nvPr/>
          </p:nvPicPr>
          <p:blipFill>
            <a:blip r:embed="rId4">
              <a:clrChange>
                <a:clrFrom>
                  <a:srgbClr val="08369A"/>
                </a:clrFrom>
                <a:clrTo>
                  <a:srgbClr val="08369A">
                    <a:alpha val="0"/>
                  </a:srgbClr>
                </a:clrTo>
              </a:clrChange>
            </a:blip>
            <a:srcRect/>
            <a:stretch>
              <a:fillRect/>
            </a:stretch>
          </p:blipFill>
          <p:spPr bwMode="auto">
            <a:xfrm>
              <a:off x="3780" y="1664"/>
              <a:ext cx="702" cy="876"/>
            </a:xfrm>
            <a:prstGeom prst="rect">
              <a:avLst/>
            </a:prstGeom>
            <a:noFill/>
            <a:ln w="9525">
              <a:noFill/>
              <a:miter lim="800000"/>
              <a:headEnd/>
              <a:tailEnd/>
            </a:ln>
          </p:spPr>
        </p:pic>
      </p:grpSp>
      <p:grpSp>
        <p:nvGrpSpPr>
          <p:cNvPr id="5" name="Group 5"/>
          <p:cNvGrpSpPr>
            <a:grpSpLocks/>
          </p:cNvGrpSpPr>
          <p:nvPr/>
        </p:nvGrpSpPr>
        <p:grpSpPr bwMode="auto">
          <a:xfrm>
            <a:off x="7055448" y="4141787"/>
            <a:ext cx="1143000" cy="2716213"/>
            <a:chOff x="3762" y="1664"/>
            <a:chExt cx="720" cy="1711"/>
          </a:xfrm>
        </p:grpSpPr>
        <p:sp>
          <p:nvSpPr>
            <p:cNvPr id="13" name="Text Box 6"/>
            <p:cNvSpPr txBox="1">
              <a:spLocks noChangeArrowheads="1"/>
            </p:cNvSpPr>
            <p:nvPr/>
          </p:nvSpPr>
          <p:spPr bwMode="auto">
            <a:xfrm>
              <a:off x="3762" y="2470"/>
              <a:ext cx="720" cy="905"/>
            </a:xfrm>
            <a:prstGeom prst="rect">
              <a:avLst/>
            </a:prstGeom>
            <a:noFill/>
            <a:ln w="9525">
              <a:noFill/>
              <a:miter lim="800000"/>
              <a:headEnd/>
              <a:tailEnd/>
            </a:ln>
          </p:spPr>
          <p:txBody>
            <a:bodyPr>
              <a:spAutoFit/>
            </a:bodyPr>
            <a:lstStyle/>
            <a:p>
              <a:pPr algn="ctr">
                <a:spcBef>
                  <a:spcPct val="50000"/>
                </a:spcBef>
              </a:pPr>
              <a:r>
                <a:rPr lang="en-US" sz="1600" dirty="0">
                  <a:latin typeface="Segoe"/>
                </a:rPr>
                <a:t>Exchange 2007</a:t>
              </a:r>
              <a:br>
                <a:rPr lang="en-US" sz="1600" dirty="0">
                  <a:latin typeface="Segoe"/>
                </a:rPr>
              </a:br>
              <a:r>
                <a:rPr lang="en-US" sz="1600" dirty="0">
                  <a:latin typeface="Segoe"/>
                </a:rPr>
                <a:t>Mailbox Server</a:t>
              </a:r>
            </a:p>
            <a:p>
              <a:pPr algn="ctr">
                <a:spcBef>
                  <a:spcPct val="50000"/>
                </a:spcBef>
              </a:pPr>
              <a:endParaRPr lang="en-US" sz="1600" dirty="0"/>
            </a:p>
          </p:txBody>
        </p:sp>
        <p:pic>
          <p:nvPicPr>
            <p:cNvPr id="14" name="Picture 7" descr="exchange"/>
            <p:cNvPicPr>
              <a:picLocks noChangeAspect="1" noChangeArrowheads="1"/>
            </p:cNvPicPr>
            <p:nvPr/>
          </p:nvPicPr>
          <p:blipFill>
            <a:blip r:embed="rId4">
              <a:clrChange>
                <a:clrFrom>
                  <a:srgbClr val="08369A"/>
                </a:clrFrom>
                <a:clrTo>
                  <a:srgbClr val="08369A">
                    <a:alpha val="0"/>
                  </a:srgbClr>
                </a:clrTo>
              </a:clrChange>
            </a:blip>
            <a:srcRect/>
            <a:stretch>
              <a:fillRect/>
            </a:stretch>
          </p:blipFill>
          <p:spPr bwMode="auto">
            <a:xfrm>
              <a:off x="3780" y="1664"/>
              <a:ext cx="702" cy="876"/>
            </a:xfrm>
            <a:prstGeom prst="rect">
              <a:avLst/>
            </a:prstGeom>
            <a:noFill/>
            <a:ln w="9525">
              <a:noFill/>
              <a:miter lim="800000"/>
              <a:headEnd/>
              <a:tailEnd/>
            </a:ln>
          </p:spPr>
        </p:pic>
      </p:grpSp>
      <p:pic>
        <p:nvPicPr>
          <p:cNvPr id="16" name="Picture 9" descr="webServiceserver"/>
          <p:cNvPicPr>
            <a:picLocks noChangeAspect="1" noChangeArrowheads="1"/>
          </p:cNvPicPr>
          <p:nvPr/>
        </p:nvPicPr>
        <p:blipFill>
          <a:blip r:embed="rId5">
            <a:clrChange>
              <a:clrFrom>
                <a:srgbClr val="08369A"/>
              </a:clrFrom>
              <a:clrTo>
                <a:srgbClr val="08369A">
                  <a:alpha val="0"/>
                </a:srgbClr>
              </a:clrTo>
            </a:clrChange>
          </a:blip>
          <a:srcRect/>
          <a:stretch>
            <a:fillRect/>
          </a:stretch>
        </p:blipFill>
        <p:spPr bwMode="auto">
          <a:xfrm>
            <a:off x="4541095" y="4397891"/>
            <a:ext cx="968375" cy="1219200"/>
          </a:xfrm>
          <a:prstGeom prst="rect">
            <a:avLst/>
          </a:prstGeom>
          <a:noFill/>
          <a:ln w="9525">
            <a:noFill/>
            <a:miter lim="800000"/>
            <a:headEnd/>
            <a:tailEnd/>
          </a:ln>
        </p:spPr>
      </p:pic>
      <p:sp>
        <p:nvSpPr>
          <p:cNvPr id="18" name="Text Box 8"/>
          <p:cNvSpPr txBox="1">
            <a:spLocks noChangeArrowheads="1"/>
          </p:cNvSpPr>
          <p:nvPr/>
        </p:nvSpPr>
        <p:spPr bwMode="auto">
          <a:xfrm>
            <a:off x="4267584" y="5481514"/>
            <a:ext cx="1500187" cy="1069975"/>
          </a:xfrm>
          <a:prstGeom prst="rect">
            <a:avLst/>
          </a:prstGeom>
          <a:noFill/>
          <a:ln w="9525">
            <a:noFill/>
            <a:miter lim="800000"/>
            <a:headEnd/>
            <a:tailEnd/>
          </a:ln>
        </p:spPr>
        <p:txBody>
          <a:bodyPr>
            <a:spAutoFit/>
          </a:bodyPr>
          <a:lstStyle/>
          <a:p>
            <a:pPr algn="ctr">
              <a:spcBef>
                <a:spcPct val="50000"/>
              </a:spcBef>
            </a:pPr>
            <a:r>
              <a:rPr lang="en-US" sz="1600" dirty="0">
                <a:latin typeface="Segoe"/>
              </a:rPr>
              <a:t>Exchange 2007</a:t>
            </a:r>
            <a:br>
              <a:rPr lang="en-US" sz="1600" dirty="0">
                <a:latin typeface="Segoe"/>
              </a:rPr>
            </a:br>
            <a:r>
              <a:rPr lang="en-US" sz="1600" dirty="0">
                <a:latin typeface="Segoe"/>
              </a:rPr>
              <a:t>Client Access Server</a:t>
            </a:r>
          </a:p>
        </p:txBody>
      </p:sp>
      <p:sp>
        <p:nvSpPr>
          <p:cNvPr id="19" name="Rounded Rectangular Callout 18"/>
          <p:cNvSpPr/>
          <p:nvPr/>
        </p:nvSpPr>
        <p:spPr bwMode="auto">
          <a:xfrm>
            <a:off x="7196447" y="1128156"/>
            <a:ext cx="1757548" cy="672069"/>
          </a:xfrm>
          <a:prstGeom prst="wedgeRoundRectCallout">
            <a:avLst>
              <a:gd name="adj1" fmla="val -53139"/>
              <a:gd name="adj2" fmla="val 82648"/>
              <a:gd name="adj3" fmla="val 16667"/>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rgbClr val="FFFFFF"/>
                </a:solidFill>
                <a:effectLst>
                  <a:outerShdw blurRad="38100" dist="38100" dir="2700000" algn="tl">
                    <a:srgbClr val="000000">
                      <a:alpha val="43137"/>
                    </a:srgbClr>
                  </a:outerShdw>
                </a:effectLst>
                <a:latin typeface="Calibri" pitchFamily="34" charset="0"/>
              </a:rPr>
              <a:t>CDOEx</a:t>
            </a:r>
          </a:p>
          <a:p>
            <a:pPr algn="ctr" defTabSz="914099"/>
            <a:r>
              <a:rPr lang="en-US" sz="2000" dirty="0" smtClean="0">
                <a:solidFill>
                  <a:srgbClr val="FFFFFF"/>
                </a:solidFill>
                <a:effectLst>
                  <a:outerShdw blurRad="38100" dist="38100" dir="2700000" algn="tl">
                    <a:srgbClr val="000000">
                      <a:alpha val="43137"/>
                    </a:srgbClr>
                  </a:outerShdw>
                </a:effectLst>
                <a:latin typeface="Calibri" pitchFamily="34" charset="0"/>
              </a:rPr>
              <a:t>ExoleDB</a:t>
            </a:r>
          </a:p>
        </p:txBody>
      </p:sp>
      <p:sp>
        <p:nvSpPr>
          <p:cNvPr id="21" name="Rounded Rectangular Callout 20"/>
          <p:cNvSpPr/>
          <p:nvPr/>
        </p:nvSpPr>
        <p:spPr bwMode="auto">
          <a:xfrm>
            <a:off x="2557463" y="1401287"/>
            <a:ext cx="1314449" cy="427513"/>
          </a:xfrm>
          <a:prstGeom prst="wedgeRoundRectCallout">
            <a:avLst>
              <a:gd name="adj1" fmla="val -15251"/>
              <a:gd name="adj2" fmla="val 143637"/>
              <a:gd name="adj3" fmla="val 16667"/>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rgbClr val="FFFFFF"/>
                </a:solidFill>
                <a:effectLst>
                  <a:outerShdw blurRad="38100" dist="38100" dir="2700000" algn="tl">
                    <a:srgbClr val="000000">
                      <a:alpha val="43137"/>
                    </a:srgbClr>
                  </a:outerShdw>
                </a:effectLst>
                <a:latin typeface="Calibri" pitchFamily="34" charset="0"/>
              </a:rPr>
              <a:t>CDO 1.2.1</a:t>
            </a:r>
          </a:p>
        </p:txBody>
      </p:sp>
      <p:sp>
        <p:nvSpPr>
          <p:cNvPr id="22" name="Text Box 8"/>
          <p:cNvSpPr txBox="1">
            <a:spLocks noChangeArrowheads="1"/>
          </p:cNvSpPr>
          <p:nvPr/>
        </p:nvSpPr>
        <p:spPr bwMode="auto">
          <a:xfrm>
            <a:off x="2306184" y="2819461"/>
            <a:ext cx="1500187" cy="584775"/>
          </a:xfrm>
          <a:prstGeom prst="rect">
            <a:avLst/>
          </a:prstGeom>
          <a:noFill/>
          <a:ln w="9525">
            <a:noFill/>
            <a:miter lim="800000"/>
            <a:headEnd/>
            <a:tailEnd/>
          </a:ln>
        </p:spPr>
        <p:txBody>
          <a:bodyPr>
            <a:spAutoFit/>
          </a:bodyPr>
          <a:lstStyle/>
          <a:p>
            <a:pPr algn="ctr">
              <a:spcBef>
                <a:spcPct val="50000"/>
              </a:spcBef>
            </a:pPr>
            <a:r>
              <a:rPr lang="en-US" sz="1600" dirty="0" smtClean="0">
                <a:latin typeface="Segoe"/>
              </a:rPr>
              <a:t>Windows Client</a:t>
            </a:r>
            <a:endParaRPr lang="en-US" sz="1600" dirty="0">
              <a:latin typeface="Segoe"/>
            </a:endParaRPr>
          </a:p>
        </p:txBody>
      </p:sp>
      <p:sp>
        <p:nvSpPr>
          <p:cNvPr id="23" name="Line 13"/>
          <p:cNvSpPr>
            <a:spLocks noChangeShapeType="1"/>
          </p:cNvSpPr>
          <p:nvPr/>
        </p:nvSpPr>
        <p:spPr bwMode="auto">
          <a:xfrm>
            <a:off x="3269384" y="2418093"/>
            <a:ext cx="3197225" cy="0"/>
          </a:xfrm>
          <a:prstGeom prst="line">
            <a:avLst/>
          </a:prstGeom>
          <a:noFill/>
          <a:ln w="57150">
            <a:solidFill>
              <a:schemeClr val="accent2"/>
            </a:solidFill>
            <a:round/>
            <a:headEnd/>
            <a:tailEnd type="triangle" w="med" len="med"/>
          </a:ln>
          <a:effectLst/>
        </p:spPr>
        <p:txBody>
          <a:bodyPr wrap="none" anchor="ctr"/>
          <a:lstStyle/>
          <a:p>
            <a:pPr algn="ctr">
              <a:lnSpc>
                <a:spcPct val="85000"/>
              </a:lnSpc>
              <a:spcBef>
                <a:spcPct val="20000"/>
              </a:spcBef>
              <a:defRPr/>
            </a:pPr>
            <a:endParaRPr lang="en-US" dirty="0">
              <a:effectLst>
                <a:outerShdw blurRad="38100" dist="38100" dir="2700000" algn="tl">
                  <a:srgbClr val="000000">
                    <a:alpha val="43137"/>
                  </a:srgbClr>
                </a:outerShdw>
              </a:effectLst>
              <a:latin typeface="Segoe Semibold" pitchFamily="34" charset="0"/>
            </a:endParaRPr>
          </a:p>
        </p:txBody>
      </p:sp>
      <p:sp>
        <p:nvSpPr>
          <p:cNvPr id="24" name="Line 14"/>
          <p:cNvSpPr>
            <a:spLocks noChangeShapeType="1"/>
          </p:cNvSpPr>
          <p:nvPr/>
        </p:nvSpPr>
        <p:spPr bwMode="auto">
          <a:xfrm>
            <a:off x="3312247" y="2559380"/>
            <a:ext cx="3006725" cy="0"/>
          </a:xfrm>
          <a:prstGeom prst="line">
            <a:avLst/>
          </a:prstGeom>
          <a:noFill/>
          <a:ln w="57150">
            <a:solidFill>
              <a:schemeClr val="accent2"/>
            </a:solidFill>
            <a:round/>
            <a:headEnd type="triangle" w="med" len="med"/>
            <a:tailEnd/>
          </a:ln>
          <a:effectLst/>
        </p:spPr>
        <p:txBody>
          <a:bodyPr wrap="none" anchor="ctr"/>
          <a:lstStyle/>
          <a:p>
            <a:pPr algn="ctr">
              <a:lnSpc>
                <a:spcPct val="85000"/>
              </a:lnSpc>
              <a:spcBef>
                <a:spcPct val="20000"/>
              </a:spcBef>
              <a:defRPr/>
            </a:pPr>
            <a:endParaRPr lang="en-US" dirty="0">
              <a:effectLst>
                <a:outerShdw blurRad="38100" dist="38100" dir="2700000" algn="tl">
                  <a:srgbClr val="000000">
                    <a:alpha val="43137"/>
                  </a:srgbClr>
                </a:outerShdw>
              </a:effectLst>
              <a:latin typeface="Segoe Semibold" pitchFamily="34" charset="0"/>
            </a:endParaRPr>
          </a:p>
        </p:txBody>
      </p:sp>
      <p:sp>
        <p:nvSpPr>
          <p:cNvPr id="25" name="Rounded Rectangular Callout 24"/>
          <p:cNvSpPr/>
          <p:nvPr/>
        </p:nvSpPr>
        <p:spPr bwMode="auto">
          <a:xfrm>
            <a:off x="2743200" y="3774373"/>
            <a:ext cx="2766951" cy="427513"/>
          </a:xfrm>
          <a:prstGeom prst="wedgeRoundRectCallout">
            <a:avLst>
              <a:gd name="adj1" fmla="val 31887"/>
              <a:gd name="adj2" fmla="val 130834"/>
              <a:gd name="adj3" fmla="val 16667"/>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rgbClr val="FFFFFF"/>
                </a:solidFill>
                <a:effectLst>
                  <a:outerShdw blurRad="38100" dist="38100" dir="2700000" algn="tl">
                    <a:srgbClr val="000000">
                      <a:alpha val="43137"/>
                    </a:srgbClr>
                  </a:outerShdw>
                </a:effectLst>
                <a:latin typeface="Calibri" pitchFamily="34" charset="0"/>
              </a:rPr>
              <a:t>Exchange Web Services</a:t>
            </a:r>
          </a:p>
        </p:txBody>
      </p:sp>
      <p:sp>
        <p:nvSpPr>
          <p:cNvPr id="32" name="Line 21"/>
          <p:cNvSpPr>
            <a:spLocks noChangeShapeType="1"/>
          </p:cNvSpPr>
          <p:nvPr/>
        </p:nvSpPr>
        <p:spPr bwMode="auto">
          <a:xfrm>
            <a:off x="5744884" y="4934698"/>
            <a:ext cx="1352550" cy="0"/>
          </a:xfrm>
          <a:prstGeom prst="line">
            <a:avLst/>
          </a:prstGeom>
          <a:noFill/>
          <a:ln w="57150">
            <a:solidFill>
              <a:schemeClr val="accent2"/>
            </a:solidFill>
            <a:round/>
            <a:headEnd/>
            <a:tailEnd type="triangle" w="med" len="med"/>
          </a:ln>
          <a:effectLst/>
        </p:spPr>
        <p:txBody>
          <a:bodyPr wrap="none" anchor="ctr"/>
          <a:lstStyle/>
          <a:p>
            <a:pPr algn="ctr">
              <a:lnSpc>
                <a:spcPct val="85000"/>
              </a:lnSpc>
              <a:spcBef>
                <a:spcPct val="20000"/>
              </a:spcBef>
              <a:defRPr/>
            </a:pPr>
            <a:endParaRPr lang="en-US" dirty="0">
              <a:effectLst>
                <a:outerShdw blurRad="38100" dist="38100" dir="2700000" algn="tl">
                  <a:srgbClr val="000000">
                    <a:alpha val="43137"/>
                  </a:srgbClr>
                </a:outerShdw>
              </a:effectLst>
              <a:latin typeface="Segoe Semibold" pitchFamily="34" charset="0"/>
            </a:endParaRPr>
          </a:p>
        </p:txBody>
      </p:sp>
      <p:sp>
        <p:nvSpPr>
          <p:cNvPr id="33" name="Line 27"/>
          <p:cNvSpPr>
            <a:spLocks noChangeShapeType="1"/>
          </p:cNvSpPr>
          <p:nvPr/>
        </p:nvSpPr>
        <p:spPr bwMode="auto">
          <a:xfrm>
            <a:off x="5597247" y="5075986"/>
            <a:ext cx="1352550" cy="0"/>
          </a:xfrm>
          <a:prstGeom prst="line">
            <a:avLst/>
          </a:prstGeom>
          <a:noFill/>
          <a:ln w="57150">
            <a:solidFill>
              <a:schemeClr val="accent2"/>
            </a:solidFill>
            <a:round/>
            <a:headEnd type="triangle" w="med" len="med"/>
            <a:tailEnd/>
          </a:ln>
          <a:effectLst/>
        </p:spPr>
        <p:txBody>
          <a:bodyPr wrap="none" anchor="ctr"/>
          <a:lstStyle/>
          <a:p>
            <a:pPr algn="ctr">
              <a:lnSpc>
                <a:spcPct val="85000"/>
              </a:lnSpc>
              <a:spcBef>
                <a:spcPct val="20000"/>
              </a:spcBef>
              <a:defRPr/>
            </a:pPr>
            <a:endParaRPr lang="en-US" dirty="0">
              <a:effectLst>
                <a:outerShdw blurRad="38100" dist="38100" dir="2700000" algn="tl">
                  <a:srgbClr val="000000">
                    <a:alpha val="43137"/>
                  </a:srgbClr>
                </a:outerShdw>
              </a:effectLst>
              <a:latin typeface="Segoe Semibold" pitchFamily="34" charset="0"/>
            </a:endParaRPr>
          </a:p>
        </p:txBody>
      </p:sp>
      <p:sp>
        <p:nvSpPr>
          <p:cNvPr id="34" name="Line 21"/>
          <p:cNvSpPr>
            <a:spLocks noChangeShapeType="1"/>
          </p:cNvSpPr>
          <p:nvPr/>
        </p:nvSpPr>
        <p:spPr bwMode="auto">
          <a:xfrm>
            <a:off x="3136166" y="4961592"/>
            <a:ext cx="1352550" cy="0"/>
          </a:xfrm>
          <a:prstGeom prst="line">
            <a:avLst/>
          </a:prstGeom>
          <a:noFill/>
          <a:ln w="57150">
            <a:solidFill>
              <a:schemeClr val="accent2"/>
            </a:solidFill>
            <a:round/>
            <a:headEnd/>
            <a:tailEnd type="triangle" w="med" len="med"/>
          </a:ln>
          <a:effectLst/>
        </p:spPr>
        <p:txBody>
          <a:bodyPr wrap="none" anchor="ctr"/>
          <a:lstStyle/>
          <a:p>
            <a:pPr algn="ctr">
              <a:lnSpc>
                <a:spcPct val="85000"/>
              </a:lnSpc>
              <a:spcBef>
                <a:spcPct val="20000"/>
              </a:spcBef>
              <a:defRPr/>
            </a:pPr>
            <a:endParaRPr lang="en-US" dirty="0">
              <a:effectLst>
                <a:outerShdw blurRad="38100" dist="38100" dir="2700000" algn="tl">
                  <a:srgbClr val="000000">
                    <a:alpha val="43137"/>
                  </a:srgbClr>
                </a:outerShdw>
              </a:effectLst>
              <a:latin typeface="Segoe Semibold" pitchFamily="34" charset="0"/>
            </a:endParaRPr>
          </a:p>
        </p:txBody>
      </p:sp>
      <p:sp>
        <p:nvSpPr>
          <p:cNvPr id="35" name="Line 27"/>
          <p:cNvSpPr>
            <a:spLocks noChangeShapeType="1"/>
          </p:cNvSpPr>
          <p:nvPr/>
        </p:nvSpPr>
        <p:spPr bwMode="auto">
          <a:xfrm>
            <a:off x="2988529" y="5102880"/>
            <a:ext cx="1352550" cy="0"/>
          </a:xfrm>
          <a:prstGeom prst="line">
            <a:avLst/>
          </a:prstGeom>
          <a:noFill/>
          <a:ln w="57150">
            <a:solidFill>
              <a:schemeClr val="accent2"/>
            </a:solidFill>
            <a:round/>
            <a:headEnd type="triangle" w="med" len="med"/>
            <a:tailEnd/>
          </a:ln>
          <a:effectLst/>
        </p:spPr>
        <p:txBody>
          <a:bodyPr wrap="none" anchor="ctr"/>
          <a:lstStyle/>
          <a:p>
            <a:pPr algn="ctr">
              <a:lnSpc>
                <a:spcPct val="85000"/>
              </a:lnSpc>
              <a:spcBef>
                <a:spcPct val="20000"/>
              </a:spcBef>
              <a:defRPr/>
            </a:pPr>
            <a:endParaRPr lang="en-US" dirty="0">
              <a:effectLst>
                <a:outerShdw blurRad="38100" dist="38100" dir="2700000" algn="tl">
                  <a:srgbClr val="000000">
                    <a:alpha val="43137"/>
                  </a:srgbClr>
                </a:outerShdw>
              </a:effectLst>
              <a:latin typeface="Segoe Semibold" pitchFamily="34" charset="0"/>
            </a:endParaRPr>
          </a:p>
        </p:txBody>
      </p:sp>
      <p:grpSp>
        <p:nvGrpSpPr>
          <p:cNvPr id="6" name="Group 153"/>
          <p:cNvGrpSpPr>
            <a:grpSpLocks/>
          </p:cNvGrpSpPr>
          <p:nvPr/>
        </p:nvGrpSpPr>
        <p:grpSpPr bwMode="auto">
          <a:xfrm>
            <a:off x="2269240" y="4769805"/>
            <a:ext cx="762000" cy="677863"/>
            <a:chOff x="619" y="3312"/>
            <a:chExt cx="480" cy="427"/>
          </a:xfrm>
        </p:grpSpPr>
        <p:sp>
          <p:nvSpPr>
            <p:cNvPr id="37" name="Oval 154"/>
            <p:cNvSpPr>
              <a:spLocks noChangeArrowheads="1"/>
            </p:cNvSpPr>
            <p:nvPr/>
          </p:nvSpPr>
          <p:spPr bwMode="gray">
            <a:xfrm rot="538358">
              <a:off x="619" y="3504"/>
              <a:ext cx="480" cy="235"/>
            </a:xfrm>
            <a:prstGeom prst="ellipse">
              <a:avLst/>
            </a:prstGeom>
            <a:gradFill rotWithShape="1">
              <a:gsLst>
                <a:gs pos="0">
                  <a:schemeClr val="tx1">
                    <a:alpha val="58000"/>
                  </a:schemeClr>
                </a:gs>
                <a:gs pos="100000">
                  <a:schemeClr val="tx1">
                    <a:alpha val="0"/>
                  </a:schemeClr>
                </a:gs>
              </a:gsLst>
              <a:path path="shape">
                <a:fillToRect l="50000" t="50000" r="50000" b="50000"/>
              </a:path>
            </a:gradFill>
            <a:ln w="9525">
              <a:noFill/>
              <a:round/>
              <a:headEnd/>
              <a:tailEnd/>
            </a:ln>
            <a:effectLst/>
          </p:spPr>
          <p:txBody>
            <a:bodyPr wrap="none" anchor="ctr"/>
            <a:lstStyle/>
            <a:p>
              <a:pPr algn="ctr">
                <a:lnSpc>
                  <a:spcPct val="85000"/>
                </a:lnSpc>
                <a:spcBef>
                  <a:spcPct val="20000"/>
                </a:spcBef>
                <a:defRPr/>
              </a:pPr>
              <a:endParaRPr lang="en-US" dirty="0">
                <a:effectLst>
                  <a:outerShdw blurRad="38100" dist="38100" dir="2700000" algn="tl">
                    <a:srgbClr val="000000">
                      <a:alpha val="43137"/>
                    </a:srgbClr>
                  </a:outerShdw>
                </a:effectLst>
                <a:latin typeface="Segoe Semibold" pitchFamily="34" charset="0"/>
              </a:endParaRPr>
            </a:p>
          </p:txBody>
        </p:sp>
        <p:pic>
          <p:nvPicPr>
            <p:cNvPr id="38" name="Picture 155" descr="PC"/>
            <p:cNvPicPr>
              <a:picLocks noChangeAspect="1" noChangeArrowheads="1"/>
            </p:cNvPicPr>
            <p:nvPr/>
          </p:nvPicPr>
          <p:blipFill>
            <a:blip r:embed="rId3"/>
            <a:srcRect/>
            <a:stretch>
              <a:fillRect/>
            </a:stretch>
          </p:blipFill>
          <p:spPr bwMode="gray">
            <a:xfrm rot="21419117" flipH="1">
              <a:off x="624" y="3312"/>
              <a:ext cx="384" cy="370"/>
            </a:xfrm>
            <a:prstGeom prst="rect">
              <a:avLst/>
            </a:prstGeom>
            <a:noFill/>
            <a:ln w="9525">
              <a:noFill/>
              <a:miter lim="800000"/>
              <a:headEnd/>
              <a:tailEnd/>
            </a:ln>
          </p:spPr>
        </p:pic>
      </p:grpSp>
      <p:sp>
        <p:nvSpPr>
          <p:cNvPr id="39" name="Text Box 8"/>
          <p:cNvSpPr txBox="1">
            <a:spLocks noChangeArrowheads="1"/>
          </p:cNvSpPr>
          <p:nvPr/>
        </p:nvSpPr>
        <p:spPr bwMode="auto">
          <a:xfrm>
            <a:off x="1880360" y="5338544"/>
            <a:ext cx="1500187" cy="584775"/>
          </a:xfrm>
          <a:prstGeom prst="rect">
            <a:avLst/>
          </a:prstGeom>
          <a:noFill/>
          <a:ln w="9525">
            <a:noFill/>
            <a:miter lim="800000"/>
            <a:headEnd/>
            <a:tailEnd/>
          </a:ln>
        </p:spPr>
        <p:txBody>
          <a:bodyPr>
            <a:spAutoFit/>
          </a:bodyPr>
          <a:lstStyle/>
          <a:p>
            <a:pPr algn="ctr">
              <a:spcBef>
                <a:spcPct val="50000"/>
              </a:spcBef>
            </a:pPr>
            <a:r>
              <a:rPr lang="en-US" sz="1600" dirty="0" smtClean="0">
                <a:latin typeface="Segoe"/>
              </a:rPr>
              <a:t>X-Platform Client</a:t>
            </a:r>
            <a:endParaRPr lang="en-US" sz="1600" dirty="0">
              <a:latin typeface="Segoe"/>
            </a:endParaRPr>
          </a:p>
        </p:txBody>
      </p:sp>
      <p:sp>
        <p:nvSpPr>
          <p:cNvPr id="40" name="TextBox 39"/>
          <p:cNvSpPr txBox="1"/>
          <p:nvPr/>
        </p:nvSpPr>
        <p:spPr>
          <a:xfrm>
            <a:off x="318247" y="1990167"/>
            <a:ext cx="2380129" cy="1200329"/>
          </a:xfrm>
          <a:prstGeom prst="rect">
            <a:avLst/>
          </a:prstGeom>
          <a:noFill/>
        </p:spPr>
        <p:txBody>
          <a:bodyPr wrap="square" rtlCol="0">
            <a:spAutoFit/>
          </a:bodyPr>
          <a:lstStyle/>
          <a:p>
            <a:r>
              <a:rPr lang="en-US" sz="3600" dirty="0" smtClean="0"/>
              <a:t>Exchange 2000/2003</a:t>
            </a:r>
            <a:endParaRPr lang="en-US" sz="3600" dirty="0"/>
          </a:p>
        </p:txBody>
      </p:sp>
      <p:sp>
        <p:nvSpPr>
          <p:cNvPr id="41" name="TextBox 40"/>
          <p:cNvSpPr txBox="1"/>
          <p:nvPr/>
        </p:nvSpPr>
        <p:spPr>
          <a:xfrm>
            <a:off x="304800" y="4536143"/>
            <a:ext cx="2380129" cy="1200329"/>
          </a:xfrm>
          <a:prstGeom prst="rect">
            <a:avLst/>
          </a:prstGeom>
          <a:noFill/>
        </p:spPr>
        <p:txBody>
          <a:bodyPr wrap="square" rtlCol="0">
            <a:spAutoFit/>
          </a:bodyPr>
          <a:lstStyle/>
          <a:p>
            <a:r>
              <a:rPr lang="en-US" sz="3600" dirty="0" smtClean="0"/>
              <a:t>Exchange 2007</a:t>
            </a:r>
            <a:endParaRPr lang="en-US" sz="3600" dirty="0"/>
          </a:p>
        </p:txBody>
      </p:sp>
      <p:grpSp>
        <p:nvGrpSpPr>
          <p:cNvPr id="9" name="Group 5"/>
          <p:cNvGrpSpPr>
            <a:grpSpLocks/>
          </p:cNvGrpSpPr>
          <p:nvPr/>
        </p:nvGrpSpPr>
        <p:grpSpPr bwMode="auto">
          <a:xfrm>
            <a:off x="4921250" y="759795"/>
            <a:ext cx="2422525" cy="1417638"/>
            <a:chOff x="3320" y="1790"/>
            <a:chExt cx="1526" cy="893"/>
          </a:xfrm>
        </p:grpSpPr>
        <p:sp>
          <p:nvSpPr>
            <p:cNvPr id="31" name="Text Box 6"/>
            <p:cNvSpPr txBox="1">
              <a:spLocks noChangeArrowheads="1"/>
            </p:cNvSpPr>
            <p:nvPr/>
          </p:nvSpPr>
          <p:spPr bwMode="auto">
            <a:xfrm>
              <a:off x="3320" y="2470"/>
              <a:ext cx="1526" cy="213"/>
            </a:xfrm>
            <a:prstGeom prst="rect">
              <a:avLst/>
            </a:prstGeom>
            <a:noFill/>
            <a:ln w="9525">
              <a:noFill/>
              <a:miter lim="800000"/>
              <a:headEnd/>
              <a:tailEnd/>
            </a:ln>
          </p:spPr>
          <p:txBody>
            <a:bodyPr wrap="square">
              <a:spAutoFit/>
            </a:bodyPr>
            <a:lstStyle/>
            <a:p>
              <a:pPr algn="ctr">
                <a:spcBef>
                  <a:spcPct val="50000"/>
                </a:spcBef>
              </a:pPr>
              <a:endParaRPr lang="en-US" sz="1600" dirty="0"/>
            </a:p>
          </p:txBody>
        </p:sp>
        <p:pic>
          <p:nvPicPr>
            <p:cNvPr id="42" name="Picture 7" descr="exchange"/>
            <p:cNvPicPr>
              <a:picLocks noChangeAspect="1" noChangeArrowheads="1"/>
            </p:cNvPicPr>
            <p:nvPr/>
          </p:nvPicPr>
          <p:blipFill>
            <a:blip r:embed="rId4">
              <a:clrChange>
                <a:clrFrom>
                  <a:srgbClr val="08369A"/>
                </a:clrFrom>
                <a:clrTo>
                  <a:srgbClr val="08369A">
                    <a:alpha val="0"/>
                  </a:srgbClr>
                </a:clrTo>
              </a:clrChange>
            </a:blip>
            <a:srcRect/>
            <a:stretch>
              <a:fillRect/>
            </a:stretch>
          </p:blipFill>
          <p:spPr bwMode="auto">
            <a:xfrm>
              <a:off x="3919" y="1790"/>
              <a:ext cx="702" cy="876"/>
            </a:xfrm>
            <a:prstGeom prst="rect">
              <a:avLst/>
            </a:prstGeom>
            <a:noFill/>
            <a:ln w="9525">
              <a:noFill/>
              <a:miter lim="800000"/>
              <a:headEnd/>
              <a:tailEnd/>
            </a:ln>
          </p:spPr>
        </p:pic>
      </p:grpSp>
      <p:pic>
        <p:nvPicPr>
          <p:cNvPr id="43" name="Picture 9" descr="webServiceserver"/>
          <p:cNvPicPr>
            <a:picLocks noChangeAspect="1" noChangeArrowheads="1"/>
          </p:cNvPicPr>
          <p:nvPr/>
        </p:nvPicPr>
        <p:blipFill>
          <a:blip r:embed="rId5">
            <a:clrChange>
              <a:clrFrom>
                <a:srgbClr val="08369A"/>
              </a:clrFrom>
              <a:clrTo>
                <a:srgbClr val="08369A">
                  <a:alpha val="0"/>
                </a:srgbClr>
              </a:clrTo>
            </a:clrChange>
          </a:blip>
          <a:srcRect/>
          <a:stretch>
            <a:fillRect/>
          </a:stretch>
        </p:blipFill>
        <p:spPr bwMode="auto">
          <a:xfrm>
            <a:off x="4922095" y="4121666"/>
            <a:ext cx="968375" cy="1219200"/>
          </a:xfrm>
          <a:prstGeom prst="rect">
            <a:avLst/>
          </a:prstGeom>
          <a:noFill/>
          <a:ln w="9525">
            <a:noFill/>
            <a:miter lim="800000"/>
            <a:headEnd/>
            <a:tailEnd/>
          </a:ln>
        </p:spPr>
      </p:pic>
      <p:sp>
        <p:nvSpPr>
          <p:cNvPr id="44" name="Rounded Rectangular Callout 43"/>
          <p:cNvSpPr/>
          <p:nvPr/>
        </p:nvSpPr>
        <p:spPr bwMode="auto">
          <a:xfrm>
            <a:off x="4667251" y="1296512"/>
            <a:ext cx="1314449" cy="427513"/>
          </a:xfrm>
          <a:prstGeom prst="wedgeRoundRectCallout">
            <a:avLst>
              <a:gd name="adj1" fmla="val 90184"/>
              <a:gd name="adj2" fmla="val 197109"/>
              <a:gd name="adj3" fmla="val 16667"/>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rgbClr val="FFFFFF"/>
                </a:solidFill>
                <a:effectLst>
                  <a:outerShdw blurRad="38100" dist="38100" dir="2700000" algn="tl">
                    <a:srgbClr val="000000">
                      <a:alpha val="43137"/>
                    </a:srgbClr>
                  </a:outerShdw>
                </a:effectLst>
                <a:latin typeface="Calibri" pitchFamily="34" charset="0"/>
              </a:rPr>
              <a:t>WebDAV</a:t>
            </a:r>
          </a:p>
        </p:txBody>
      </p:sp>
      <p:sp>
        <p:nvSpPr>
          <p:cNvPr id="45" name="TextBox 44"/>
          <p:cNvSpPr txBox="1"/>
          <p:nvPr/>
        </p:nvSpPr>
        <p:spPr>
          <a:xfrm>
            <a:off x="3314706" y="4614860"/>
            <a:ext cx="1000125" cy="369332"/>
          </a:xfrm>
          <a:prstGeom prst="rect">
            <a:avLst/>
          </a:prstGeom>
          <a:noFill/>
        </p:spPr>
        <p:txBody>
          <a:bodyPr wrap="square" rtlCol="0">
            <a:spAutoFit/>
          </a:bodyPr>
          <a:lstStyle/>
          <a:p>
            <a:r>
              <a:rPr lang="en-US" dirty="0" smtClean="0"/>
              <a:t>WS-*</a:t>
            </a:r>
            <a:endParaRPr lang="en-US" dirty="0"/>
          </a:p>
        </p:txBody>
      </p:sp>
      <p:sp>
        <p:nvSpPr>
          <p:cNvPr id="46" name="TextBox 45"/>
          <p:cNvSpPr txBox="1"/>
          <p:nvPr/>
        </p:nvSpPr>
        <p:spPr>
          <a:xfrm>
            <a:off x="6038856" y="4595811"/>
            <a:ext cx="1000125" cy="369332"/>
          </a:xfrm>
          <a:prstGeom prst="rect">
            <a:avLst/>
          </a:prstGeom>
          <a:noFill/>
        </p:spPr>
        <p:txBody>
          <a:bodyPr wrap="square" rtlCol="0">
            <a:spAutoFit/>
          </a:bodyPr>
          <a:lstStyle/>
          <a:p>
            <a:r>
              <a:rPr lang="en-US" dirty="0" smtClean="0"/>
              <a:t>RPC</a:t>
            </a:r>
            <a:endParaRPr lang="en-US" dirty="0"/>
          </a:p>
        </p:txBody>
      </p:sp>
      <p:sp>
        <p:nvSpPr>
          <p:cNvPr id="47" name="TextBox 46"/>
          <p:cNvSpPr txBox="1"/>
          <p:nvPr/>
        </p:nvSpPr>
        <p:spPr>
          <a:xfrm>
            <a:off x="3771902" y="2043109"/>
            <a:ext cx="614361" cy="369332"/>
          </a:xfrm>
          <a:prstGeom prst="rect">
            <a:avLst/>
          </a:prstGeom>
          <a:noFill/>
        </p:spPr>
        <p:txBody>
          <a:bodyPr wrap="square" rtlCol="0">
            <a:spAutoFit/>
          </a:bodyPr>
          <a:lstStyle/>
          <a:p>
            <a:r>
              <a:rPr lang="en-US" dirty="0" smtClean="0"/>
              <a:t>RPC</a:t>
            </a:r>
            <a:endParaRPr lang="en-US" dirty="0"/>
          </a:p>
        </p:txBody>
      </p:sp>
      <p:sp>
        <p:nvSpPr>
          <p:cNvPr id="48" name="TextBox 47"/>
          <p:cNvSpPr txBox="1"/>
          <p:nvPr/>
        </p:nvSpPr>
        <p:spPr>
          <a:xfrm>
            <a:off x="4524377" y="2038346"/>
            <a:ext cx="747711" cy="369332"/>
          </a:xfrm>
          <a:prstGeom prst="rect">
            <a:avLst/>
          </a:prstGeom>
          <a:noFill/>
        </p:spPr>
        <p:txBody>
          <a:bodyPr wrap="square" rtlCol="0">
            <a:spAutoFit/>
          </a:bodyPr>
          <a:lstStyle/>
          <a:p>
            <a:r>
              <a:rPr lang="en-US" dirty="0" smtClean="0"/>
              <a:t>HTTP</a:t>
            </a:r>
            <a:endParaRPr lang="en-US" dirty="0"/>
          </a:p>
        </p:txBody>
      </p:sp>
      <p:pic>
        <p:nvPicPr>
          <p:cNvPr id="49" name="Rectangle 496643"/>
          <p:cNvPicPr>
            <a:picLocks noChangeAspect="1" noChangeArrowheads="1"/>
          </p:cNvPicPr>
          <p:nvPr/>
        </p:nvPicPr>
        <p:blipFill>
          <a:blip r:embed="rId6"/>
          <a:srcRect/>
          <a:stretch>
            <a:fillRect/>
          </a:stretch>
        </p:blipFill>
        <p:spPr bwMode="auto">
          <a:xfrm>
            <a:off x="2514600" y="4876800"/>
            <a:ext cx="381000" cy="381000"/>
          </a:xfrm>
          <a:prstGeom prst="rect">
            <a:avLst/>
          </a:prstGeom>
          <a:noFill/>
          <a:ln w="9525" algn="ctr">
            <a:solidFill>
              <a:schemeClr val="bg2"/>
            </a:solid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blinds(horizontal)">
                                      <p:cBhvr>
                                        <p:cTn id="12" dur="500"/>
                                        <p:tgtEl>
                                          <p:spTgt spid="4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blinds(horizontal)">
                                      <p:cBhvr>
                                        <p:cTn id="15" dur="500"/>
                                        <p:tgtEl>
                                          <p:spTgt spid="4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linds(horizontal)">
                                      <p:cBhvr>
                                        <p:cTn id="18" dur="500"/>
                                        <p:tgtEl>
                                          <p:spTgt spid="24"/>
                                        </p:tgtEl>
                                      </p:cBhvr>
                                    </p:animEffect>
                                  </p:childTnLst>
                                </p:cTn>
                              </p:par>
                              <p:par>
                                <p:cTn id="19" presetID="3" presetClass="entr" presetSubtype="1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blinds(horizontal)">
                                      <p:cBhvr>
                                        <p:cTn id="31" dur="500"/>
                                        <p:tgtEl>
                                          <p:spTgt spid="21"/>
                                        </p:tgtEl>
                                      </p:cBhvr>
                                    </p:animEffect>
                                  </p:childTnLst>
                                </p:cTn>
                              </p:par>
                              <p:par>
                                <p:cTn id="32" presetID="3" presetClass="exit" presetSubtype="10" fill="hold" grpId="1" nodeType="withEffect">
                                  <p:stCondLst>
                                    <p:cond delay="0"/>
                                  </p:stCondLst>
                                  <p:childTnLst>
                                    <p:animEffect transition="out" filter="blinds(horizontal)">
                                      <p:cBhvr>
                                        <p:cTn id="33" dur="500"/>
                                        <p:tgtEl>
                                          <p:spTgt spid="48"/>
                                        </p:tgtEl>
                                      </p:cBhvr>
                                    </p:animEffect>
                                    <p:set>
                                      <p:cBhvr>
                                        <p:cTn id="34" dur="1" fill="hold">
                                          <p:stCondLst>
                                            <p:cond delay="499"/>
                                          </p:stCondLst>
                                        </p:cTn>
                                        <p:tgtEl>
                                          <p:spTgt spid="48"/>
                                        </p:tgtEl>
                                        <p:attrNameLst>
                                          <p:attrName>style.visibility</p:attrName>
                                        </p:attrNameLst>
                                      </p:cBhvr>
                                      <p:to>
                                        <p:strVal val="hidden"/>
                                      </p:to>
                                    </p:set>
                                  </p:childTnLst>
                                </p:cTn>
                              </p:par>
                              <p:par>
                                <p:cTn id="35" presetID="3" presetClass="entr" presetSubtype="1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blinds(horizontal)">
                                      <p:cBhvr>
                                        <p:cTn id="37" dur="500"/>
                                        <p:tgtEl>
                                          <p:spTgt spid="4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par>
                                <p:cTn id="43" presetID="22" presetClass="entr" presetSubtype="2" fill="hold"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right)">
                                      <p:cBhvr>
                                        <p:cTn id="45" dur="500"/>
                                        <p:tgtEl>
                                          <p:spTgt spid="33"/>
                                        </p:tgtEl>
                                      </p:cBhvr>
                                    </p:animEffect>
                                  </p:childTnLst>
                                </p:cTn>
                              </p:par>
                              <p:par>
                                <p:cTn id="46" presetID="22" presetClass="entr" presetSubtype="8"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left)">
                                      <p:cBhvr>
                                        <p:cTn id="48" dur="500"/>
                                        <p:tgtEl>
                                          <p:spTgt spid="34"/>
                                        </p:tgtEl>
                                      </p:cBhvr>
                                    </p:animEffect>
                                  </p:childTnLst>
                                </p:cTn>
                              </p:par>
                              <p:par>
                                <p:cTn id="49" presetID="22" presetClass="entr" presetSubtype="2"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right)">
                                      <p:cBhvr>
                                        <p:cTn id="51" dur="500"/>
                                        <p:tgtEl>
                                          <p:spTgt spid="35"/>
                                        </p:tgtEl>
                                      </p:cBhvr>
                                    </p:animEffect>
                                  </p:childTnLst>
                                </p:cTn>
                              </p:par>
                              <p:par>
                                <p:cTn id="52" presetID="3" presetClass="entr" presetSubtype="10"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blinds(horizontal)">
                                      <p:cBhvr>
                                        <p:cTn id="54" dur="500"/>
                                        <p:tgtEl>
                                          <p:spTgt spid="6"/>
                                        </p:tgtEl>
                                      </p:cBhvr>
                                    </p:animEffect>
                                  </p:childTnLst>
                                </p:cTn>
                              </p:par>
                              <p:par>
                                <p:cTn id="55" presetID="3" presetClass="entr" presetSubtype="10" fill="hold"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linds(horizontal)">
                                      <p:cBhvr>
                                        <p:cTn id="60" dur="500"/>
                                        <p:tgtEl>
                                          <p:spTgt spid="18"/>
                                        </p:tgtEl>
                                      </p:cBhvr>
                                    </p:animEffect>
                                  </p:childTnLst>
                                </p:cTn>
                              </p:par>
                              <p:par>
                                <p:cTn id="61" presetID="3" presetClass="entr" presetSubtype="10" fill="hold"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blinds(horizontal)">
                                      <p:cBhvr>
                                        <p:cTn id="63" dur="500"/>
                                        <p:tgtEl>
                                          <p:spTgt spid="5"/>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blinds(horizontal)">
                                      <p:cBhvr>
                                        <p:cTn id="66" dur="500"/>
                                        <p:tgtEl>
                                          <p:spTgt spid="41"/>
                                        </p:tgtEl>
                                      </p:cBhvr>
                                    </p:animEffect>
                                  </p:childTnLst>
                                </p:cTn>
                              </p:par>
                              <p:par>
                                <p:cTn id="67" presetID="3" presetClass="entr" presetSubtype="10"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blinds(horizontal)">
                                      <p:cBhvr>
                                        <p:cTn id="69" dur="500"/>
                                        <p:tgtEl>
                                          <p:spTgt spid="39"/>
                                        </p:tgtEl>
                                      </p:cBhvr>
                                    </p:animEffect>
                                  </p:childTnLst>
                                </p:cTn>
                              </p:par>
                              <p:par>
                                <p:cTn id="70" presetID="3" presetClass="entr" presetSubtype="10"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blinds(horizontal)">
                                      <p:cBhvr>
                                        <p:cTn id="72" dur="500"/>
                                        <p:tgtEl>
                                          <p:spTgt spid="25"/>
                                        </p:tgtEl>
                                      </p:cBhvr>
                                    </p:animEffect>
                                  </p:childTnLst>
                                </p:cTn>
                              </p:par>
                              <p:par>
                                <p:cTn id="73" presetID="3" presetClass="entr" presetSubtype="10" fill="hold" grpId="0" nodeType="with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blinds(horizontal)">
                                      <p:cBhvr>
                                        <p:cTn id="75" dur="500"/>
                                        <p:tgtEl>
                                          <p:spTgt spid="46"/>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blinds(horizontal)">
                                      <p:cBhvr>
                                        <p:cTn id="78" dur="500"/>
                                        <p:tgtEl>
                                          <p:spTgt spid="45"/>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nodeType="click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blinds(horizontal)">
                                      <p:cBhvr>
                                        <p:cTn id="83" dur="500"/>
                                        <p:tgtEl>
                                          <p:spTgt spid="43"/>
                                        </p:tgtEl>
                                      </p:cBhvr>
                                    </p:animEffec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nodeType="click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blinds(horizontal)">
                                      <p:cBhvr>
                                        <p:cTn id="88" dur="500"/>
                                        <p:tgtEl>
                                          <p:spTgt spid="49"/>
                                        </p:tgtEl>
                                      </p:cBhvr>
                                    </p:animEffect>
                                  </p:childTnLst>
                                </p:cTn>
                              </p:par>
                              <p:par>
                                <p:cTn id="89" presetID="3" presetClass="exit" presetSubtype="10" fill="hold" nodeType="withEffect">
                                  <p:stCondLst>
                                    <p:cond delay="0"/>
                                  </p:stCondLst>
                                  <p:childTnLst>
                                    <p:animEffect transition="out" filter="blinds(horizontal)">
                                      <p:cBhvr>
                                        <p:cTn id="90" dur="500"/>
                                        <p:tgtEl>
                                          <p:spTgt spid="6"/>
                                        </p:tgtEl>
                                      </p:cBhvr>
                                    </p:animEffect>
                                    <p:set>
                                      <p:cBhvr>
                                        <p:cTn id="91" dur="1" fill="hold">
                                          <p:stCondLst>
                                            <p:cond delay="499"/>
                                          </p:stCondLst>
                                        </p:cTn>
                                        <p:tgtEl>
                                          <p:spTgt spid="6"/>
                                        </p:tgtEl>
                                        <p:attrNameLst>
                                          <p:attrName>style.visibility</p:attrName>
                                        </p:attrNameLst>
                                      </p:cBhvr>
                                      <p:to>
                                        <p:strVal val="hidden"/>
                                      </p:to>
                                    </p:set>
                                  </p:childTnLst>
                                </p:cTn>
                              </p:par>
                              <p:par>
                                <p:cTn id="92" presetID="3" presetClass="exit" presetSubtype="10" fill="hold" grpId="1" nodeType="withEffect">
                                  <p:stCondLst>
                                    <p:cond delay="0"/>
                                  </p:stCondLst>
                                  <p:childTnLst>
                                    <p:animEffect transition="out" filter="blinds(horizontal)">
                                      <p:cBhvr>
                                        <p:cTn id="93" dur="500"/>
                                        <p:tgtEl>
                                          <p:spTgt spid="39"/>
                                        </p:tgtEl>
                                      </p:cBhvr>
                                    </p:animEffect>
                                    <p:set>
                                      <p:cBhvr>
                                        <p:cTn id="94" dur="1" fill="hold">
                                          <p:stCondLst>
                                            <p:cond delay="499"/>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1" grpId="0" animBg="1"/>
      <p:bldP spid="24" grpId="0" animBg="1"/>
      <p:bldP spid="25" grpId="0" animBg="1"/>
      <p:bldP spid="39" grpId="0"/>
      <p:bldP spid="39" grpId="1"/>
      <p:bldP spid="41" grpId="0"/>
      <p:bldP spid="44" grpId="0" animBg="1"/>
      <p:bldP spid="45" grpId="0"/>
      <p:bldP spid="46" grpId="0"/>
      <p:bldP spid="47" grpId="0"/>
      <p:bldP spid="48" grpId="0"/>
      <p:bldP spid="4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32"/>
          <p:cNvSpPr>
            <a:spLocks noChangeArrowheads="1"/>
          </p:cNvSpPr>
          <p:nvPr/>
        </p:nvSpPr>
        <p:spPr bwMode="auto">
          <a:xfrm>
            <a:off x="2440054" y="2133600"/>
            <a:ext cx="2519363" cy="1447800"/>
          </a:xfrm>
          <a:prstGeom prst="rect">
            <a:avLst/>
          </a:prstGeom>
          <a:ln>
            <a:headEnd type="none" w="sm" len="sm"/>
            <a:tailEnd type="none" w="sm" len="sm"/>
          </a:ln>
        </p:spPr>
        <p:style>
          <a:lnRef idx="1">
            <a:schemeClr val="accent4"/>
          </a:lnRef>
          <a:fillRef idx="2">
            <a:schemeClr val="accent4"/>
          </a:fillRef>
          <a:effectRef idx="1">
            <a:schemeClr val="accent4"/>
          </a:effectRef>
          <a:fontRef idx="minor">
            <a:schemeClr val="dk1"/>
          </a:fontRef>
        </p:style>
        <p:txBody>
          <a:bodyPr anchor="ctr"/>
          <a:lstStyle/>
          <a:p>
            <a:pPr algn="ctr">
              <a:lnSpc>
                <a:spcPct val="85000"/>
              </a:lnSpc>
              <a:spcBef>
                <a:spcPct val="20000"/>
              </a:spcBef>
              <a:defRPr/>
            </a:pPr>
            <a:endParaRPr lang="en-US" b="1" dirty="0">
              <a:effectLst>
                <a:outerShdw blurRad="38100" dist="38100" dir="2700000" algn="tl">
                  <a:srgbClr val="000000"/>
                </a:outerShdw>
              </a:effectLst>
              <a:latin typeface="Segoe Semibold" pitchFamily="34" charset="0"/>
            </a:endParaRPr>
          </a:p>
        </p:txBody>
      </p:sp>
      <p:sp>
        <p:nvSpPr>
          <p:cNvPr id="25" name="Rectangle 32"/>
          <p:cNvSpPr>
            <a:spLocks noChangeArrowheads="1"/>
          </p:cNvSpPr>
          <p:nvPr/>
        </p:nvSpPr>
        <p:spPr bwMode="auto">
          <a:xfrm>
            <a:off x="4953000" y="2133600"/>
            <a:ext cx="2590800" cy="1447800"/>
          </a:xfrm>
          <a:prstGeom prst="rect">
            <a:avLst/>
          </a:prstGeom>
          <a:ln>
            <a:headEnd type="none" w="sm" len="sm"/>
            <a:tailEnd type="none" w="sm" len="sm"/>
          </a:ln>
        </p:spPr>
        <p:style>
          <a:lnRef idx="1">
            <a:schemeClr val="accent4"/>
          </a:lnRef>
          <a:fillRef idx="2">
            <a:schemeClr val="accent4"/>
          </a:fillRef>
          <a:effectRef idx="1">
            <a:schemeClr val="accent4"/>
          </a:effectRef>
          <a:fontRef idx="minor">
            <a:schemeClr val="dk1"/>
          </a:fontRef>
        </p:style>
        <p:txBody>
          <a:bodyPr anchor="ctr"/>
          <a:lstStyle/>
          <a:p>
            <a:pPr algn="ctr">
              <a:lnSpc>
                <a:spcPct val="85000"/>
              </a:lnSpc>
              <a:spcBef>
                <a:spcPct val="20000"/>
              </a:spcBef>
              <a:defRPr/>
            </a:pPr>
            <a:endParaRPr lang="en-US" b="1" dirty="0">
              <a:effectLst>
                <a:outerShdw blurRad="38100" dist="38100" dir="2700000" algn="tl">
                  <a:srgbClr val="000000"/>
                </a:outerShdw>
              </a:effectLst>
              <a:latin typeface="Segoe Semibold" pitchFamily="34" charset="0"/>
            </a:endParaRPr>
          </a:p>
        </p:txBody>
      </p:sp>
      <p:sp>
        <p:nvSpPr>
          <p:cNvPr id="777218" name="Rectangle 2"/>
          <p:cNvSpPr>
            <a:spLocks noGrp="1" noChangeArrowheads="1"/>
          </p:cNvSpPr>
          <p:nvPr>
            <p:ph type="title"/>
          </p:nvPr>
        </p:nvSpPr>
        <p:spPr/>
        <p:txBody>
          <a:bodyPr/>
          <a:lstStyle/>
          <a:p>
            <a:r>
              <a:rPr lang="en-US" smtClean="0"/>
              <a:t>Simplifying The API Matrix</a:t>
            </a:r>
            <a:endParaRPr lang="en-US" dirty="0"/>
          </a:p>
        </p:txBody>
      </p:sp>
      <p:sp>
        <p:nvSpPr>
          <p:cNvPr id="777241" name="Rectangle 25"/>
          <p:cNvSpPr>
            <a:spLocks noChangeArrowheads="1"/>
          </p:cNvSpPr>
          <p:nvPr/>
        </p:nvSpPr>
        <p:spPr bwMode="auto">
          <a:xfrm>
            <a:off x="2438398" y="1524000"/>
            <a:ext cx="2552700" cy="612775"/>
          </a:xfrm>
          <a:prstGeom prst="rect">
            <a:avLst/>
          </a:prstGeom>
          <a:ln>
            <a:headEnd type="none" w="sm" len="sm"/>
            <a:tailEnd type="none" w="sm" len="sm"/>
          </a:ln>
        </p:spPr>
        <p:style>
          <a:lnRef idx="1">
            <a:schemeClr val="accent4"/>
          </a:lnRef>
          <a:fillRef idx="3">
            <a:schemeClr val="accent4"/>
          </a:fillRef>
          <a:effectRef idx="2">
            <a:schemeClr val="accent4"/>
          </a:effectRef>
          <a:fontRef idx="minor">
            <a:schemeClr val="lt1"/>
          </a:fontRef>
        </p:style>
        <p:txBody>
          <a:bodyPr wrap="none" anchor="ctr"/>
          <a:lstStyle/>
          <a:p>
            <a:pPr algn="ctr" eaLnBrk="0" hangingPunct="0">
              <a:defRPr/>
            </a:pPr>
            <a:r>
              <a:rPr lang="en-US" sz="2400" dirty="0"/>
              <a:t>Developer</a:t>
            </a:r>
          </a:p>
        </p:txBody>
      </p:sp>
      <p:sp>
        <p:nvSpPr>
          <p:cNvPr id="777243" name="Rectangle 27"/>
          <p:cNvSpPr>
            <a:spLocks noChangeArrowheads="1"/>
          </p:cNvSpPr>
          <p:nvPr/>
        </p:nvSpPr>
        <p:spPr bwMode="auto">
          <a:xfrm>
            <a:off x="4952998" y="1524000"/>
            <a:ext cx="2592456" cy="612775"/>
          </a:xfrm>
          <a:prstGeom prst="rect">
            <a:avLst/>
          </a:prstGeom>
          <a:ln>
            <a:headEnd type="none" w="sm" len="sm"/>
            <a:tailEnd type="none" w="sm" len="sm"/>
          </a:ln>
        </p:spPr>
        <p:style>
          <a:lnRef idx="1">
            <a:schemeClr val="accent4"/>
          </a:lnRef>
          <a:fillRef idx="3">
            <a:schemeClr val="accent4"/>
          </a:fillRef>
          <a:effectRef idx="2">
            <a:schemeClr val="accent4"/>
          </a:effectRef>
          <a:fontRef idx="minor">
            <a:schemeClr val="lt1"/>
          </a:fontRef>
        </p:style>
        <p:txBody>
          <a:bodyPr wrap="none" anchor="ctr"/>
          <a:lstStyle/>
          <a:p>
            <a:pPr algn="ctr" eaLnBrk="0" hangingPunct="0">
              <a:defRPr/>
            </a:pPr>
            <a:r>
              <a:rPr lang="en-US" sz="2400" dirty="0"/>
              <a:t>Microsoft</a:t>
            </a:r>
          </a:p>
        </p:txBody>
      </p:sp>
      <p:sp>
        <p:nvSpPr>
          <p:cNvPr id="777244" name="Rectangle 28"/>
          <p:cNvSpPr>
            <a:spLocks noChangeArrowheads="1"/>
          </p:cNvSpPr>
          <p:nvPr/>
        </p:nvSpPr>
        <p:spPr bwMode="auto">
          <a:xfrm>
            <a:off x="2440054" y="914400"/>
            <a:ext cx="5105400" cy="614363"/>
          </a:xfrm>
          <a:prstGeom prst="rect">
            <a:avLst/>
          </a:prstGeom>
          <a:ln>
            <a:headEnd type="none" w="sm" len="sm"/>
            <a:tailEnd type="none" w="sm" len="sm"/>
          </a:ln>
        </p:spPr>
        <p:style>
          <a:lnRef idx="1">
            <a:schemeClr val="accent4"/>
          </a:lnRef>
          <a:fillRef idx="3">
            <a:schemeClr val="accent4"/>
          </a:fillRef>
          <a:effectRef idx="2">
            <a:schemeClr val="accent4"/>
          </a:effectRef>
          <a:fontRef idx="minor">
            <a:schemeClr val="lt1"/>
          </a:fontRef>
        </p:style>
        <p:txBody>
          <a:bodyPr wrap="none" anchor="ctr"/>
          <a:lstStyle/>
          <a:p>
            <a:pPr algn="ctr" eaLnBrk="0" hangingPunct="0">
              <a:defRPr/>
            </a:pPr>
            <a:r>
              <a:rPr lang="en-US" sz="2400" dirty="0"/>
              <a:t>Outlook </a:t>
            </a:r>
            <a:r>
              <a:rPr lang="en-US" sz="2400" dirty="0" err="1"/>
              <a:t>interop</a:t>
            </a:r>
            <a:r>
              <a:rPr lang="en-US" sz="2400" dirty="0"/>
              <a:t> responsibility</a:t>
            </a:r>
          </a:p>
        </p:txBody>
      </p:sp>
      <p:sp>
        <p:nvSpPr>
          <p:cNvPr id="777245" name="Rectangle 29"/>
          <p:cNvSpPr>
            <a:spLocks noChangeArrowheads="1"/>
          </p:cNvSpPr>
          <p:nvPr/>
        </p:nvSpPr>
        <p:spPr bwMode="auto">
          <a:xfrm rot="16200000">
            <a:off x="1346140" y="4024313"/>
            <a:ext cx="1523998" cy="638175"/>
          </a:xfrm>
          <a:prstGeom prst="rect">
            <a:avLst/>
          </a:prstGeom>
          <a:ln>
            <a:headEnd type="none" w="sm" len="sm"/>
            <a:tailEnd type="none" w="sm" len="sm"/>
          </a:ln>
        </p:spPr>
        <p:style>
          <a:lnRef idx="1">
            <a:schemeClr val="accent4"/>
          </a:lnRef>
          <a:fillRef idx="3">
            <a:schemeClr val="accent4"/>
          </a:fillRef>
          <a:effectRef idx="2">
            <a:schemeClr val="accent4"/>
          </a:effectRef>
          <a:fontRef idx="minor">
            <a:schemeClr val="lt1"/>
          </a:fontRef>
        </p:style>
        <p:txBody>
          <a:bodyPr wrap="none" anchor="ctr"/>
          <a:lstStyle/>
          <a:p>
            <a:pPr algn="ctr" eaLnBrk="0" hangingPunct="0">
              <a:defRPr/>
            </a:pPr>
            <a:r>
              <a:rPr lang="en-US" sz="2400" dirty="0"/>
              <a:t>Intranet</a:t>
            </a:r>
          </a:p>
        </p:txBody>
      </p:sp>
      <p:sp>
        <p:nvSpPr>
          <p:cNvPr id="777246" name="Rectangle 30"/>
          <p:cNvSpPr>
            <a:spLocks noChangeArrowheads="1"/>
          </p:cNvSpPr>
          <p:nvPr/>
        </p:nvSpPr>
        <p:spPr bwMode="auto">
          <a:xfrm rot="16200000">
            <a:off x="1431167" y="5476114"/>
            <a:ext cx="1377950" cy="636521"/>
          </a:xfrm>
          <a:prstGeom prst="rect">
            <a:avLst/>
          </a:prstGeom>
          <a:ln>
            <a:headEnd type="none" w="sm" len="sm"/>
            <a:tailEnd type="none" w="sm" len="sm"/>
          </a:ln>
        </p:spPr>
        <p:style>
          <a:lnRef idx="1">
            <a:schemeClr val="accent4"/>
          </a:lnRef>
          <a:fillRef idx="3">
            <a:schemeClr val="accent4"/>
          </a:fillRef>
          <a:effectRef idx="2">
            <a:schemeClr val="accent4"/>
          </a:effectRef>
          <a:fontRef idx="minor">
            <a:schemeClr val="lt1"/>
          </a:fontRef>
        </p:style>
        <p:txBody>
          <a:bodyPr wrap="none" anchor="ctr"/>
          <a:lstStyle/>
          <a:p>
            <a:pPr algn="ctr" eaLnBrk="0" hangingPunct="0">
              <a:defRPr/>
            </a:pPr>
            <a:r>
              <a:rPr lang="en-US" sz="2400" dirty="0"/>
              <a:t>Internet</a:t>
            </a:r>
          </a:p>
        </p:txBody>
      </p:sp>
      <p:sp>
        <p:nvSpPr>
          <p:cNvPr id="777247" name="Rectangle 31"/>
          <p:cNvSpPr>
            <a:spLocks noChangeArrowheads="1"/>
          </p:cNvSpPr>
          <p:nvPr/>
        </p:nvSpPr>
        <p:spPr bwMode="auto">
          <a:xfrm rot="16200000">
            <a:off x="87318" y="4713287"/>
            <a:ext cx="2901946" cy="638175"/>
          </a:xfrm>
          <a:prstGeom prst="rect">
            <a:avLst/>
          </a:prstGeom>
          <a:ln>
            <a:headEnd type="none" w="sm" len="sm"/>
            <a:tailEnd type="none" w="sm" len="sm"/>
          </a:ln>
        </p:spPr>
        <p:style>
          <a:lnRef idx="1">
            <a:schemeClr val="accent4"/>
          </a:lnRef>
          <a:fillRef idx="3">
            <a:schemeClr val="accent4"/>
          </a:fillRef>
          <a:effectRef idx="2">
            <a:schemeClr val="accent4"/>
          </a:effectRef>
          <a:fontRef idx="minor">
            <a:schemeClr val="lt1"/>
          </a:fontRef>
        </p:style>
        <p:txBody>
          <a:bodyPr wrap="none" anchor="ctr"/>
          <a:lstStyle/>
          <a:p>
            <a:pPr algn="ctr" eaLnBrk="0" hangingPunct="0">
              <a:defRPr/>
            </a:pPr>
            <a:r>
              <a:rPr lang="en-US" sz="2400" dirty="0"/>
              <a:t>Remote access from</a:t>
            </a:r>
          </a:p>
        </p:txBody>
      </p:sp>
      <p:sp>
        <p:nvSpPr>
          <p:cNvPr id="777248" name="Rectangle 32"/>
          <p:cNvSpPr>
            <a:spLocks noChangeArrowheads="1"/>
          </p:cNvSpPr>
          <p:nvPr/>
        </p:nvSpPr>
        <p:spPr bwMode="auto">
          <a:xfrm>
            <a:off x="2440054" y="3581400"/>
            <a:ext cx="2519363" cy="1524000"/>
          </a:xfrm>
          <a:prstGeom prst="rect">
            <a:avLst/>
          </a:prstGeom>
          <a:ln>
            <a:headEnd type="none" w="sm" len="sm"/>
            <a:tailEnd type="none" w="sm" len="sm"/>
          </a:ln>
        </p:spPr>
        <p:style>
          <a:lnRef idx="1">
            <a:schemeClr val="accent4"/>
          </a:lnRef>
          <a:fillRef idx="2">
            <a:schemeClr val="accent4"/>
          </a:fillRef>
          <a:effectRef idx="1">
            <a:schemeClr val="accent4"/>
          </a:effectRef>
          <a:fontRef idx="minor">
            <a:schemeClr val="dk1"/>
          </a:fontRef>
        </p:style>
        <p:txBody>
          <a:bodyPr anchor="ctr"/>
          <a:lstStyle/>
          <a:p>
            <a:pPr algn="ctr">
              <a:lnSpc>
                <a:spcPct val="85000"/>
              </a:lnSpc>
              <a:spcBef>
                <a:spcPct val="20000"/>
              </a:spcBef>
              <a:defRPr/>
            </a:pPr>
            <a:endParaRPr lang="en-US" b="1" dirty="0">
              <a:effectLst>
                <a:outerShdw blurRad="38100" dist="38100" dir="2700000" algn="tl">
                  <a:srgbClr val="000000"/>
                </a:outerShdw>
              </a:effectLst>
              <a:latin typeface="Segoe Semibold" pitchFamily="34" charset="0"/>
            </a:endParaRPr>
          </a:p>
        </p:txBody>
      </p:sp>
      <p:sp>
        <p:nvSpPr>
          <p:cNvPr id="777249" name="Rectangle 33"/>
          <p:cNvSpPr>
            <a:spLocks noChangeArrowheads="1"/>
          </p:cNvSpPr>
          <p:nvPr/>
        </p:nvSpPr>
        <p:spPr bwMode="auto">
          <a:xfrm>
            <a:off x="4953000" y="3581400"/>
            <a:ext cx="2590800" cy="1524000"/>
          </a:xfrm>
          <a:prstGeom prst="rect">
            <a:avLst/>
          </a:prstGeom>
          <a:ln>
            <a:headEnd type="none" w="sm" len="sm"/>
            <a:tailEnd type="none" w="sm" len="sm"/>
          </a:ln>
        </p:spPr>
        <p:style>
          <a:lnRef idx="1">
            <a:schemeClr val="accent4"/>
          </a:lnRef>
          <a:fillRef idx="2">
            <a:schemeClr val="accent4"/>
          </a:fillRef>
          <a:effectRef idx="1">
            <a:schemeClr val="accent4"/>
          </a:effectRef>
          <a:fontRef idx="minor">
            <a:schemeClr val="dk1"/>
          </a:fontRef>
        </p:style>
        <p:txBody>
          <a:bodyPr anchor="ctr"/>
          <a:lstStyle/>
          <a:p>
            <a:pPr algn="ctr">
              <a:lnSpc>
                <a:spcPct val="85000"/>
              </a:lnSpc>
              <a:spcBef>
                <a:spcPct val="20000"/>
              </a:spcBef>
              <a:defRPr/>
            </a:pPr>
            <a:endParaRPr lang="en-US" b="1" dirty="0">
              <a:effectLst>
                <a:outerShdw blurRad="38100" dist="38100" dir="2700000" algn="tl">
                  <a:srgbClr val="000000"/>
                </a:outerShdw>
              </a:effectLst>
              <a:latin typeface="Segoe Semibold" pitchFamily="34" charset="0"/>
            </a:endParaRPr>
          </a:p>
        </p:txBody>
      </p:sp>
      <p:sp>
        <p:nvSpPr>
          <p:cNvPr id="777250" name="Rectangle 34"/>
          <p:cNvSpPr>
            <a:spLocks noChangeArrowheads="1"/>
          </p:cNvSpPr>
          <p:nvPr/>
        </p:nvSpPr>
        <p:spPr bwMode="auto">
          <a:xfrm>
            <a:off x="2440055" y="5116512"/>
            <a:ext cx="2522538" cy="1360488"/>
          </a:xfrm>
          <a:prstGeom prst="rect">
            <a:avLst/>
          </a:prstGeom>
          <a:ln>
            <a:headEnd type="none" w="sm" len="sm"/>
            <a:tailEnd type="none" w="sm" len="sm"/>
          </a:ln>
        </p:spPr>
        <p:style>
          <a:lnRef idx="1">
            <a:schemeClr val="accent4"/>
          </a:lnRef>
          <a:fillRef idx="2">
            <a:schemeClr val="accent4"/>
          </a:fillRef>
          <a:effectRef idx="1">
            <a:schemeClr val="accent4"/>
          </a:effectRef>
          <a:fontRef idx="minor">
            <a:schemeClr val="dk1"/>
          </a:fontRef>
        </p:style>
        <p:txBody>
          <a:bodyPr anchor="ctr"/>
          <a:lstStyle/>
          <a:p>
            <a:pPr algn="ctr">
              <a:lnSpc>
                <a:spcPct val="85000"/>
              </a:lnSpc>
              <a:spcBef>
                <a:spcPct val="20000"/>
              </a:spcBef>
              <a:defRPr/>
            </a:pPr>
            <a:endParaRPr lang="en-US" b="1" dirty="0">
              <a:effectLst>
                <a:outerShdw blurRad="38100" dist="38100" dir="2700000" algn="tl">
                  <a:srgbClr val="000000"/>
                </a:outerShdw>
              </a:effectLst>
              <a:latin typeface="Segoe Semibold" pitchFamily="34" charset="0"/>
            </a:endParaRPr>
          </a:p>
        </p:txBody>
      </p:sp>
      <p:sp>
        <p:nvSpPr>
          <p:cNvPr id="777251" name="Rectangle 35"/>
          <p:cNvSpPr>
            <a:spLocks noChangeArrowheads="1"/>
          </p:cNvSpPr>
          <p:nvPr/>
        </p:nvSpPr>
        <p:spPr bwMode="auto">
          <a:xfrm>
            <a:off x="4954654" y="5105400"/>
            <a:ext cx="2576513" cy="1368425"/>
          </a:xfrm>
          <a:prstGeom prst="rect">
            <a:avLst/>
          </a:prstGeom>
          <a:ln>
            <a:headEnd type="none" w="sm" len="sm"/>
            <a:tailEnd type="none" w="sm" len="sm"/>
          </a:ln>
        </p:spPr>
        <p:style>
          <a:lnRef idx="1">
            <a:schemeClr val="accent4"/>
          </a:lnRef>
          <a:fillRef idx="2">
            <a:schemeClr val="accent4"/>
          </a:fillRef>
          <a:effectRef idx="1">
            <a:schemeClr val="accent4"/>
          </a:effectRef>
          <a:fontRef idx="minor">
            <a:schemeClr val="dk1"/>
          </a:fontRef>
        </p:style>
        <p:txBody>
          <a:bodyPr anchor="ctr"/>
          <a:lstStyle/>
          <a:p>
            <a:pPr algn="ctr">
              <a:lnSpc>
                <a:spcPct val="85000"/>
              </a:lnSpc>
              <a:spcBef>
                <a:spcPct val="20000"/>
              </a:spcBef>
              <a:defRPr/>
            </a:pPr>
            <a:endParaRPr lang="en-US" b="1" dirty="0">
              <a:effectLst>
                <a:outerShdw blurRad="38100" dist="38100" dir="2700000" algn="tl">
                  <a:srgbClr val="000000"/>
                </a:outerShdw>
              </a:effectLst>
              <a:latin typeface="Segoe Semibold" pitchFamily="34" charset="0"/>
            </a:endParaRPr>
          </a:p>
        </p:txBody>
      </p:sp>
      <p:sp>
        <p:nvSpPr>
          <p:cNvPr id="777252" name="Rectangle 36"/>
          <p:cNvSpPr>
            <a:spLocks noChangeArrowheads="1"/>
          </p:cNvSpPr>
          <p:nvPr/>
        </p:nvSpPr>
        <p:spPr bwMode="auto">
          <a:xfrm>
            <a:off x="2438398" y="3579748"/>
            <a:ext cx="2533652" cy="1525652"/>
          </a:xfrm>
          <a:prstGeom prst="rect">
            <a:avLst/>
          </a:prstGeom>
          <a:ln>
            <a:headEnd type="none" w="sm" len="sm"/>
            <a:tailEnd type="none" w="sm" len="sm"/>
          </a:ln>
        </p:spPr>
        <p:style>
          <a:lnRef idx="1">
            <a:schemeClr val="accent2"/>
          </a:lnRef>
          <a:fillRef idx="3">
            <a:schemeClr val="accent2"/>
          </a:fillRef>
          <a:effectRef idx="2">
            <a:schemeClr val="accent2"/>
          </a:effectRef>
          <a:fontRef idx="minor">
            <a:schemeClr val="lt1"/>
          </a:fontRef>
        </p:style>
        <p:txBody>
          <a:bodyPr anchor="ctr"/>
          <a:lstStyle/>
          <a:p>
            <a:pPr algn="ctr">
              <a:lnSpc>
                <a:spcPct val="85000"/>
              </a:lnSpc>
              <a:spcBef>
                <a:spcPct val="20000"/>
              </a:spcBef>
              <a:defRPr/>
            </a:pPr>
            <a:r>
              <a:rPr lang="en-US" sz="2400" b="1" dirty="0"/>
              <a:t>MAPI</a:t>
            </a:r>
          </a:p>
        </p:txBody>
      </p:sp>
      <p:sp>
        <p:nvSpPr>
          <p:cNvPr id="777253" name="Rectangle 37"/>
          <p:cNvSpPr>
            <a:spLocks noChangeArrowheads="1"/>
          </p:cNvSpPr>
          <p:nvPr/>
        </p:nvSpPr>
        <p:spPr bwMode="auto">
          <a:xfrm>
            <a:off x="4953000" y="3505201"/>
            <a:ext cx="2590800" cy="1600200"/>
          </a:xfrm>
          <a:prstGeom prst="rect">
            <a:avLst/>
          </a:prstGeom>
          <a:ln>
            <a:headEnd type="none" w="sm" len="sm"/>
            <a:tailEnd type="none" w="sm" len="sm"/>
          </a:ln>
        </p:spPr>
        <p:style>
          <a:lnRef idx="1">
            <a:schemeClr val="accent2"/>
          </a:lnRef>
          <a:fillRef idx="3">
            <a:schemeClr val="accent2"/>
          </a:fillRef>
          <a:effectRef idx="2">
            <a:schemeClr val="accent2"/>
          </a:effectRef>
          <a:fontRef idx="minor">
            <a:schemeClr val="lt1"/>
          </a:fontRef>
        </p:style>
        <p:txBody>
          <a:bodyPr anchor="ctr"/>
          <a:lstStyle/>
          <a:p>
            <a:pPr algn="ctr">
              <a:lnSpc>
                <a:spcPct val="85000"/>
              </a:lnSpc>
              <a:spcBef>
                <a:spcPct val="20000"/>
              </a:spcBef>
              <a:defRPr/>
            </a:pPr>
            <a:r>
              <a:rPr lang="en-US" sz="2400" b="1" dirty="0"/>
              <a:t>CDO </a:t>
            </a:r>
            <a:r>
              <a:rPr lang="en-US" sz="2400" b="1" dirty="0" smtClean="0"/>
              <a:t>1.2.1</a:t>
            </a:r>
            <a:endParaRPr lang="en-US" sz="2400" b="1" dirty="0"/>
          </a:p>
        </p:txBody>
      </p:sp>
      <p:sp>
        <p:nvSpPr>
          <p:cNvPr id="21" name="Rectangle 29"/>
          <p:cNvSpPr>
            <a:spLocks noChangeArrowheads="1"/>
          </p:cNvSpPr>
          <p:nvPr/>
        </p:nvSpPr>
        <p:spPr bwMode="auto">
          <a:xfrm rot="16200000">
            <a:off x="1100966" y="2251834"/>
            <a:ext cx="1447800" cy="1211332"/>
          </a:xfrm>
          <a:prstGeom prst="rect">
            <a:avLst/>
          </a:prstGeom>
          <a:ln>
            <a:headEnd type="none" w="sm" len="sm"/>
            <a:tailEnd type="none" w="sm" len="sm"/>
          </a:ln>
        </p:spPr>
        <p:style>
          <a:lnRef idx="1">
            <a:schemeClr val="accent4"/>
          </a:lnRef>
          <a:fillRef idx="3">
            <a:schemeClr val="accent4"/>
          </a:fillRef>
          <a:effectRef idx="2">
            <a:schemeClr val="accent4"/>
          </a:effectRef>
          <a:fontRef idx="minor">
            <a:schemeClr val="lt1"/>
          </a:fontRef>
        </p:style>
        <p:txBody>
          <a:bodyPr wrap="none" anchor="ctr"/>
          <a:lstStyle/>
          <a:p>
            <a:pPr algn="ctr" eaLnBrk="0" hangingPunct="0">
              <a:defRPr/>
            </a:pPr>
            <a:r>
              <a:rPr lang="en-US" sz="2400" dirty="0" smtClean="0"/>
              <a:t>Local </a:t>
            </a:r>
          </a:p>
          <a:p>
            <a:pPr algn="ctr" eaLnBrk="0" hangingPunct="0">
              <a:defRPr/>
            </a:pPr>
            <a:r>
              <a:rPr lang="en-US" sz="2400" dirty="0" smtClean="0"/>
              <a:t> Access</a:t>
            </a:r>
            <a:endParaRPr lang="en-US" sz="2400" dirty="0"/>
          </a:p>
        </p:txBody>
      </p:sp>
      <p:sp>
        <p:nvSpPr>
          <p:cNvPr id="22" name="Rectangle 36"/>
          <p:cNvSpPr>
            <a:spLocks noChangeArrowheads="1"/>
          </p:cNvSpPr>
          <p:nvPr/>
        </p:nvSpPr>
        <p:spPr bwMode="auto">
          <a:xfrm>
            <a:off x="2438398" y="2133600"/>
            <a:ext cx="2514600" cy="1447800"/>
          </a:xfrm>
          <a:prstGeom prst="rect">
            <a:avLst/>
          </a:prstGeom>
          <a:ln>
            <a:headEnd type="none" w="sm" len="sm"/>
            <a:tailEnd type="none" w="sm" len="sm"/>
          </a:ln>
        </p:spPr>
        <p:style>
          <a:lnRef idx="1">
            <a:schemeClr val="accent2"/>
          </a:lnRef>
          <a:fillRef idx="3">
            <a:schemeClr val="accent2"/>
          </a:fillRef>
          <a:effectRef idx="2">
            <a:schemeClr val="accent2"/>
          </a:effectRef>
          <a:fontRef idx="minor">
            <a:schemeClr val="lt1"/>
          </a:fontRef>
        </p:style>
        <p:txBody>
          <a:bodyPr anchor="ctr"/>
          <a:lstStyle/>
          <a:p>
            <a:pPr algn="ctr">
              <a:lnSpc>
                <a:spcPct val="85000"/>
              </a:lnSpc>
              <a:spcBef>
                <a:spcPct val="20000"/>
              </a:spcBef>
              <a:defRPr/>
            </a:pPr>
            <a:r>
              <a:rPr lang="en-US" sz="2400" b="1" dirty="0" smtClean="0"/>
              <a:t>OleDB</a:t>
            </a:r>
            <a:endParaRPr lang="en-US" sz="2400" b="1" dirty="0"/>
          </a:p>
        </p:txBody>
      </p:sp>
      <p:sp>
        <p:nvSpPr>
          <p:cNvPr id="23" name="Rectangle 37"/>
          <p:cNvSpPr>
            <a:spLocks noChangeArrowheads="1"/>
          </p:cNvSpPr>
          <p:nvPr/>
        </p:nvSpPr>
        <p:spPr bwMode="auto">
          <a:xfrm>
            <a:off x="4957904" y="2133600"/>
            <a:ext cx="2585896" cy="1447800"/>
          </a:xfrm>
          <a:prstGeom prst="rect">
            <a:avLst/>
          </a:prstGeom>
          <a:ln>
            <a:headEnd type="none" w="sm" len="sm"/>
            <a:tailEnd type="none" w="sm" len="sm"/>
          </a:ln>
        </p:spPr>
        <p:style>
          <a:lnRef idx="1">
            <a:schemeClr val="accent2"/>
          </a:lnRef>
          <a:fillRef idx="3">
            <a:schemeClr val="accent2"/>
          </a:fillRef>
          <a:effectRef idx="2">
            <a:schemeClr val="accent2"/>
          </a:effectRef>
          <a:fontRef idx="minor">
            <a:schemeClr val="lt1"/>
          </a:fontRef>
        </p:style>
        <p:txBody>
          <a:bodyPr anchor="ctr"/>
          <a:lstStyle/>
          <a:p>
            <a:pPr algn="ctr">
              <a:lnSpc>
                <a:spcPct val="85000"/>
              </a:lnSpc>
              <a:spcBef>
                <a:spcPct val="20000"/>
              </a:spcBef>
              <a:defRPr/>
            </a:pPr>
            <a:r>
              <a:rPr lang="en-US" sz="2400" b="1" dirty="0" smtClean="0"/>
              <a:t>CDO for Exchange</a:t>
            </a:r>
            <a:endParaRPr lang="en-US" sz="2400" b="1" dirty="0"/>
          </a:p>
        </p:txBody>
      </p:sp>
      <p:sp>
        <p:nvSpPr>
          <p:cNvPr id="26" name="Rectangle 36"/>
          <p:cNvSpPr>
            <a:spLocks noChangeArrowheads="1"/>
          </p:cNvSpPr>
          <p:nvPr/>
        </p:nvSpPr>
        <p:spPr bwMode="auto">
          <a:xfrm>
            <a:off x="2438400" y="5110096"/>
            <a:ext cx="2514598" cy="1373252"/>
          </a:xfrm>
          <a:prstGeom prst="rect">
            <a:avLst/>
          </a:prstGeom>
          <a:ln>
            <a:headEnd type="none" w="sm" len="sm"/>
            <a:tailEnd type="none" w="sm" len="sm"/>
          </a:ln>
        </p:spPr>
        <p:style>
          <a:lnRef idx="1">
            <a:schemeClr val="accent2"/>
          </a:lnRef>
          <a:fillRef idx="3">
            <a:schemeClr val="accent2"/>
          </a:fillRef>
          <a:effectRef idx="2">
            <a:schemeClr val="accent2"/>
          </a:effectRef>
          <a:fontRef idx="minor">
            <a:schemeClr val="lt1"/>
          </a:fontRef>
        </p:style>
        <p:txBody>
          <a:bodyPr anchor="ctr"/>
          <a:lstStyle/>
          <a:p>
            <a:pPr algn="ctr">
              <a:lnSpc>
                <a:spcPct val="85000"/>
              </a:lnSpc>
              <a:spcBef>
                <a:spcPct val="20000"/>
              </a:spcBef>
              <a:defRPr/>
            </a:pPr>
            <a:r>
              <a:rPr lang="en-US" sz="2400" b="1" dirty="0" smtClean="0"/>
              <a:t>WebDAV</a:t>
            </a:r>
            <a:endParaRPr lang="en-US" sz="2400" b="1" dirty="0"/>
          </a:p>
        </p:txBody>
      </p:sp>
      <p:sp>
        <p:nvSpPr>
          <p:cNvPr id="777255" name="Rectangle 39"/>
          <p:cNvSpPr>
            <a:spLocks noChangeArrowheads="1"/>
          </p:cNvSpPr>
          <p:nvPr/>
        </p:nvSpPr>
        <p:spPr bwMode="auto">
          <a:xfrm>
            <a:off x="4954654" y="5111748"/>
            <a:ext cx="2590800" cy="1371600"/>
          </a:xfrm>
          <a:prstGeom prst="rect">
            <a:avLst/>
          </a:prstGeom>
          <a:ln>
            <a:headEnd type="none" w="sm" len="sm"/>
            <a:tailEnd type="none" w="sm" len="sm"/>
          </a:ln>
        </p:spPr>
        <p:style>
          <a:lnRef idx="1">
            <a:schemeClr val="accent4"/>
          </a:lnRef>
          <a:fillRef idx="3">
            <a:schemeClr val="accent4"/>
          </a:fillRef>
          <a:effectRef idx="2">
            <a:schemeClr val="accent4"/>
          </a:effectRef>
          <a:fontRef idx="minor">
            <a:schemeClr val="lt1"/>
          </a:fontRef>
        </p:style>
        <p:txBody>
          <a:bodyPr anchor="ctr"/>
          <a:lstStyle/>
          <a:p>
            <a:pPr algn="ctr">
              <a:lnSpc>
                <a:spcPct val="85000"/>
              </a:lnSpc>
              <a:spcBef>
                <a:spcPct val="20000"/>
              </a:spcBef>
              <a:defRPr/>
            </a:pPr>
            <a:r>
              <a:rPr lang="en-US" sz="2400" b="1" dirty="0" smtClean="0"/>
              <a:t>Exchange Web Services</a:t>
            </a:r>
            <a:endParaRPr lang="en-US" sz="24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77252"/>
                                        </p:tgtEl>
                                        <p:attrNameLst>
                                          <p:attrName>style.visibility</p:attrName>
                                        </p:attrNameLst>
                                      </p:cBhvr>
                                      <p:to>
                                        <p:strVal val="visible"/>
                                      </p:to>
                                    </p:set>
                                    <p:animEffect transition="in" filter="fade">
                                      <p:cBhvr>
                                        <p:cTn id="15" dur="1000"/>
                                        <p:tgtEl>
                                          <p:spTgt spid="77725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77253"/>
                                        </p:tgtEl>
                                        <p:attrNameLst>
                                          <p:attrName>style.visibility</p:attrName>
                                        </p:attrNameLst>
                                      </p:cBhvr>
                                      <p:to>
                                        <p:strVal val="visible"/>
                                      </p:to>
                                    </p:set>
                                    <p:animEffect transition="in" filter="fade">
                                      <p:cBhvr>
                                        <p:cTn id="20" dur="1000"/>
                                        <p:tgtEl>
                                          <p:spTgt spid="77725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77255"/>
                                        </p:tgtEl>
                                        <p:attrNameLst>
                                          <p:attrName>style.visibility</p:attrName>
                                        </p:attrNameLst>
                                      </p:cBhvr>
                                      <p:to>
                                        <p:strVal val="visible"/>
                                      </p:to>
                                    </p:set>
                                    <p:animEffect transition="in" filter="blinds(horizontal)">
                                      <p:cBhvr>
                                        <p:cTn id="30" dur="500"/>
                                        <p:tgtEl>
                                          <p:spTgt spid="777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7252" grpId="0" animBg="1"/>
      <p:bldP spid="777253" grpId="0" animBg="1"/>
      <p:bldP spid="22" grpId="0" animBg="1"/>
      <p:bldP spid="23" grpId="0" animBg="1"/>
      <p:bldP spid="26" grpId="0" animBg="1"/>
      <p:bldP spid="77725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350" y="152400"/>
            <a:ext cx="8369300" cy="997196"/>
          </a:xfrm>
        </p:spPr>
        <p:txBody>
          <a:bodyPr/>
          <a:lstStyle/>
          <a:p>
            <a:r>
              <a:rPr lang="en-US" dirty="0" smtClean="0"/>
              <a:t>Exchange Web Services</a:t>
            </a:r>
            <a:br>
              <a:rPr lang="en-US" dirty="0" smtClean="0"/>
            </a:br>
            <a:r>
              <a:rPr lang="en-US" sz="3200" spc="0" dirty="0" smtClean="0">
                <a:solidFill>
                  <a:schemeClr val="accent3"/>
                </a:solidFill>
              </a:rPr>
              <a:t>Overview</a:t>
            </a:r>
            <a:endParaRPr lang="en-US" sz="3200" spc="0" dirty="0">
              <a:solidFill>
                <a:schemeClr val="accent3"/>
              </a:solidFill>
            </a:endParaRPr>
          </a:p>
        </p:txBody>
      </p:sp>
      <p:sp>
        <p:nvSpPr>
          <p:cNvPr id="3" name="Content Placeholder 2"/>
          <p:cNvSpPr>
            <a:spLocks noGrp="1"/>
          </p:cNvSpPr>
          <p:nvPr>
            <p:ph idx="1"/>
          </p:nvPr>
        </p:nvSpPr>
        <p:spPr>
          <a:xfrm>
            <a:off x="730044" y="1412875"/>
            <a:ext cx="7681532" cy="5307030"/>
          </a:xfrm>
        </p:spPr>
        <p:txBody>
          <a:bodyPr/>
          <a:lstStyle/>
          <a:p>
            <a:r>
              <a:rPr lang="en-US" sz="2800" dirty="0" smtClean="0"/>
              <a:t>Open Standards-based protocol</a:t>
            </a:r>
          </a:p>
          <a:p>
            <a:pPr lvl="1"/>
            <a:r>
              <a:rPr lang="en-US" sz="2400" dirty="0" smtClean="0"/>
              <a:t>XML/SOAP/WSDL-based Web Service</a:t>
            </a:r>
          </a:p>
          <a:p>
            <a:r>
              <a:rPr lang="en-US" sz="2800" dirty="0" smtClean="0"/>
              <a:t>Implements Exchange/Outlook business logic</a:t>
            </a:r>
          </a:p>
          <a:p>
            <a:pPr lvl="1"/>
            <a:r>
              <a:rPr lang="en-US" sz="2400" dirty="0" smtClean="0"/>
              <a:t>Strongly typed access</a:t>
            </a:r>
          </a:p>
          <a:p>
            <a:pPr lvl="2"/>
            <a:r>
              <a:rPr lang="en-US" sz="2000" dirty="0" smtClean="0"/>
              <a:t>Message/tasks/contacts/calendar/folders</a:t>
            </a:r>
          </a:p>
          <a:p>
            <a:pPr lvl="1"/>
            <a:r>
              <a:rPr lang="en-US" sz="2400" dirty="0" smtClean="0"/>
              <a:t>Workflow</a:t>
            </a:r>
          </a:p>
          <a:p>
            <a:pPr lvl="2"/>
            <a:r>
              <a:rPr lang="en-US" sz="2000" dirty="0" smtClean="0"/>
              <a:t>Free/busy</a:t>
            </a:r>
          </a:p>
          <a:p>
            <a:pPr lvl="2"/>
            <a:r>
              <a:rPr lang="en-US" sz="2000" dirty="0" smtClean="0"/>
              <a:t>Suggested meeting times</a:t>
            </a:r>
          </a:p>
          <a:p>
            <a:pPr lvl="2"/>
            <a:r>
              <a:rPr lang="en-US" sz="2000" dirty="0" smtClean="0"/>
              <a:t>Accepting/sending/updating meeting requests</a:t>
            </a:r>
          </a:p>
          <a:p>
            <a:pPr lvl="2"/>
            <a:r>
              <a:rPr lang="en-US" sz="2000" dirty="0" smtClean="0"/>
              <a:t>Delegation and permissions</a:t>
            </a:r>
          </a:p>
          <a:p>
            <a:pPr lvl="2"/>
            <a:r>
              <a:rPr lang="en-US" sz="2000" dirty="0" smtClean="0"/>
              <a:t>Replying to messages</a:t>
            </a:r>
          </a:p>
          <a:p>
            <a:pPr lvl="2"/>
            <a:r>
              <a:rPr lang="en-US" sz="2000" dirty="0" smtClean="0"/>
              <a:t>Notifications</a:t>
            </a:r>
          </a:p>
          <a:p>
            <a:pPr lvl="2"/>
            <a:r>
              <a:rPr lang="en-US" sz="2000" dirty="0" smtClean="0"/>
              <a:t>Synchronization</a:t>
            </a:r>
          </a:p>
          <a:p>
            <a:pPr lvl="1"/>
            <a:endParaRPr lang="en-US" dirty="0" smtClean="0"/>
          </a:p>
          <a:p>
            <a:pPr lvl="1"/>
            <a:endParaRPr lang="en-US" dirty="0" smtClean="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EWS Overview</a:t>
            </a:r>
            <a:endParaRPr lang="en-US" dirty="0"/>
          </a:p>
        </p:txBody>
      </p:sp>
      <p:grpSp>
        <p:nvGrpSpPr>
          <p:cNvPr id="3" name="Group 17"/>
          <p:cNvGrpSpPr/>
          <p:nvPr/>
        </p:nvGrpSpPr>
        <p:grpSpPr>
          <a:xfrm>
            <a:off x="533400" y="2575558"/>
            <a:ext cx="4015740" cy="1222774"/>
            <a:chOff x="533400" y="2575558"/>
            <a:chExt cx="4015740" cy="1222774"/>
          </a:xfrm>
        </p:grpSpPr>
        <p:sp>
          <p:nvSpPr>
            <p:cNvPr id="4" name="TextBox 3"/>
            <p:cNvSpPr txBox="1"/>
            <p:nvPr/>
          </p:nvSpPr>
          <p:spPr>
            <a:xfrm>
              <a:off x="533400" y="3429000"/>
              <a:ext cx="4015740" cy="369332"/>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dirty="0" smtClean="0"/>
                <a:t>Exchange 2007</a:t>
              </a:r>
              <a:endParaRPr lang="en-US" dirty="0"/>
            </a:p>
          </p:txBody>
        </p:sp>
        <p:sp>
          <p:nvSpPr>
            <p:cNvPr id="5" name="TextBox 4"/>
            <p:cNvSpPr txBox="1"/>
            <p:nvPr/>
          </p:nvSpPr>
          <p:spPr>
            <a:xfrm>
              <a:off x="533400" y="2575558"/>
              <a:ext cx="1318260" cy="832104"/>
            </a:xfrm>
            <a:prstGeom prst="rect">
              <a:avLst/>
            </a:prstGeom>
          </p:spPr>
          <p:style>
            <a:lnRef idx="0">
              <a:schemeClr val="accent4"/>
            </a:lnRef>
            <a:fillRef idx="3">
              <a:schemeClr val="accent4"/>
            </a:fillRef>
            <a:effectRef idx="3">
              <a:schemeClr val="accent4"/>
            </a:effectRef>
            <a:fontRef idx="minor">
              <a:schemeClr val="lt1"/>
            </a:fontRef>
          </p:style>
          <p:txBody>
            <a:bodyPr wrap="square" rtlCol="0">
              <a:noAutofit/>
            </a:bodyPr>
            <a:lstStyle/>
            <a:p>
              <a:r>
                <a:rPr lang="en-US" sz="1200" dirty="0" smtClean="0"/>
                <a:t>Create, get, update, delete items, folders and attachments</a:t>
              </a:r>
              <a:endParaRPr lang="en-US" sz="1200" dirty="0"/>
            </a:p>
          </p:txBody>
        </p:sp>
        <p:sp>
          <p:nvSpPr>
            <p:cNvPr id="6" name="TextBox 5"/>
            <p:cNvSpPr txBox="1"/>
            <p:nvPr/>
          </p:nvSpPr>
          <p:spPr>
            <a:xfrm>
              <a:off x="3225698" y="2575558"/>
              <a:ext cx="1316736" cy="832104"/>
            </a:xfrm>
            <a:prstGeom prst="rect">
              <a:avLst/>
            </a:prstGeom>
          </p:spPr>
          <p:style>
            <a:lnRef idx="0">
              <a:schemeClr val="accent4"/>
            </a:lnRef>
            <a:fillRef idx="3">
              <a:schemeClr val="accent4"/>
            </a:fillRef>
            <a:effectRef idx="3">
              <a:schemeClr val="accent4"/>
            </a:effectRef>
            <a:fontRef idx="minor">
              <a:schemeClr val="lt1"/>
            </a:fontRef>
          </p:style>
          <p:txBody>
            <a:bodyPr wrap="square" rtlCol="0">
              <a:noAutofit/>
            </a:bodyPr>
            <a:lstStyle/>
            <a:p>
              <a:r>
                <a:rPr lang="en-US" sz="1200" dirty="0" smtClean="0"/>
                <a:t>Utilities</a:t>
              </a:r>
            </a:p>
            <a:p>
              <a:pPr>
                <a:buFont typeface="Arial" pitchFamily="34" charset="0"/>
                <a:buChar char="•"/>
              </a:pPr>
              <a:r>
                <a:rPr lang="en-US" sz="1200" dirty="0" smtClean="0"/>
                <a:t> </a:t>
              </a:r>
              <a:r>
                <a:rPr lang="en-US" sz="1200" dirty="0" err="1" smtClean="0"/>
                <a:t>ResolveNames</a:t>
              </a:r>
              <a:endParaRPr lang="en-US" sz="1200" dirty="0" smtClean="0"/>
            </a:p>
            <a:p>
              <a:pPr>
                <a:buFont typeface="Arial" pitchFamily="34" charset="0"/>
                <a:buChar char="•"/>
              </a:pPr>
              <a:r>
                <a:rPr lang="en-US" sz="1200" dirty="0" smtClean="0"/>
                <a:t> </a:t>
              </a:r>
              <a:r>
                <a:rPr lang="en-US" sz="1200" dirty="0" err="1" smtClean="0"/>
                <a:t>ExpandDL</a:t>
              </a:r>
              <a:endParaRPr lang="en-US" sz="1200" dirty="0"/>
            </a:p>
          </p:txBody>
        </p:sp>
        <p:sp>
          <p:nvSpPr>
            <p:cNvPr id="7" name="TextBox 6"/>
            <p:cNvSpPr txBox="1"/>
            <p:nvPr/>
          </p:nvSpPr>
          <p:spPr>
            <a:xfrm>
              <a:off x="1880311" y="2575558"/>
              <a:ext cx="1316736" cy="832104"/>
            </a:xfrm>
            <a:prstGeom prst="rect">
              <a:avLst/>
            </a:prstGeom>
          </p:spPr>
          <p:style>
            <a:lnRef idx="0">
              <a:schemeClr val="accent4"/>
            </a:lnRef>
            <a:fillRef idx="3">
              <a:schemeClr val="accent4"/>
            </a:fillRef>
            <a:effectRef idx="3">
              <a:schemeClr val="accent4"/>
            </a:effectRef>
            <a:fontRef idx="minor">
              <a:schemeClr val="lt1"/>
            </a:fontRef>
          </p:style>
          <p:txBody>
            <a:bodyPr wrap="square" rtlCol="0">
              <a:noAutofit/>
            </a:bodyPr>
            <a:lstStyle/>
            <a:p>
              <a:r>
                <a:rPr lang="en-US" sz="1200" dirty="0" smtClean="0"/>
                <a:t>Availability</a:t>
              </a:r>
            </a:p>
            <a:p>
              <a:r>
                <a:rPr lang="en-US" sz="1200" dirty="0" smtClean="0"/>
                <a:t>OOF settings</a:t>
              </a:r>
              <a:endParaRPr lang="en-US" sz="1200" dirty="0"/>
            </a:p>
          </p:txBody>
        </p:sp>
      </p:grpSp>
      <p:grpSp>
        <p:nvGrpSpPr>
          <p:cNvPr id="18" name="Group 18"/>
          <p:cNvGrpSpPr/>
          <p:nvPr/>
        </p:nvGrpSpPr>
        <p:grpSpPr>
          <a:xfrm>
            <a:off x="533400" y="2575557"/>
            <a:ext cx="8045196" cy="1619015"/>
            <a:chOff x="533400" y="2575557"/>
            <a:chExt cx="8045196" cy="1619015"/>
          </a:xfrm>
        </p:grpSpPr>
        <p:sp>
          <p:nvSpPr>
            <p:cNvPr id="8" name="TextBox 7"/>
            <p:cNvSpPr txBox="1"/>
            <p:nvPr/>
          </p:nvSpPr>
          <p:spPr>
            <a:xfrm>
              <a:off x="4571085" y="2575558"/>
              <a:ext cx="1316736" cy="121615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Autofit/>
            </a:bodyPr>
            <a:lstStyle/>
            <a:p>
              <a:r>
                <a:rPr lang="en-US" sz="1200" dirty="0" smtClean="0"/>
                <a:t>Delegate management</a:t>
              </a:r>
            </a:p>
            <a:p>
              <a:r>
                <a:rPr lang="en-US" sz="1200" dirty="0" smtClean="0"/>
                <a:t>Folder permissions</a:t>
              </a:r>
              <a:endParaRPr lang="en-US" sz="1200" dirty="0"/>
            </a:p>
          </p:txBody>
        </p:sp>
        <p:sp>
          <p:nvSpPr>
            <p:cNvPr id="9" name="TextBox 8"/>
            <p:cNvSpPr txBox="1"/>
            <p:nvPr/>
          </p:nvSpPr>
          <p:spPr>
            <a:xfrm>
              <a:off x="5916472" y="2575557"/>
              <a:ext cx="1316736" cy="121615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Autofit/>
            </a:bodyPr>
            <a:lstStyle/>
            <a:p>
              <a:r>
                <a:rPr lang="en-US" sz="1200" dirty="0" smtClean="0"/>
                <a:t>Public folders</a:t>
              </a:r>
            </a:p>
            <a:p>
              <a:r>
                <a:rPr lang="en-US" sz="1200" dirty="0" smtClean="0"/>
                <a:t>Post items</a:t>
              </a:r>
              <a:endParaRPr lang="en-US" sz="1200" dirty="0"/>
            </a:p>
          </p:txBody>
        </p:sp>
        <p:sp>
          <p:nvSpPr>
            <p:cNvPr id="10" name="TextBox 9"/>
            <p:cNvSpPr txBox="1"/>
            <p:nvPr/>
          </p:nvSpPr>
          <p:spPr>
            <a:xfrm>
              <a:off x="7261860" y="2575558"/>
              <a:ext cx="1316736" cy="121615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noAutofit/>
            </a:bodyPr>
            <a:lstStyle/>
            <a:p>
              <a:r>
                <a:rPr lang="en-US" sz="1200" dirty="0" smtClean="0"/>
                <a:t>OWA/Availability Id conversion</a:t>
              </a:r>
              <a:endParaRPr lang="en-US" sz="1200" dirty="0"/>
            </a:p>
          </p:txBody>
        </p:sp>
        <p:sp>
          <p:nvSpPr>
            <p:cNvPr id="11" name="TextBox 10"/>
            <p:cNvSpPr txBox="1"/>
            <p:nvPr/>
          </p:nvSpPr>
          <p:spPr>
            <a:xfrm>
              <a:off x="533400" y="3825240"/>
              <a:ext cx="8039100" cy="36933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dirty="0" smtClean="0"/>
                <a:t>Exchange 2007 Service Pack 1</a:t>
              </a:r>
              <a:endParaRPr lang="en-US" dirty="0"/>
            </a:p>
          </p:txBody>
        </p:sp>
      </p:grpSp>
      <p:sp>
        <p:nvSpPr>
          <p:cNvPr id="12" name="TextBox 11"/>
          <p:cNvSpPr txBox="1"/>
          <p:nvPr/>
        </p:nvSpPr>
        <p:spPr>
          <a:xfrm>
            <a:off x="541020" y="2179320"/>
            <a:ext cx="8039100" cy="369332"/>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dirty="0" smtClean="0"/>
              <a:t>Business logic layer (shared with Outlook Web Access)</a:t>
            </a:r>
            <a:endParaRPr lang="en-US" dirty="0"/>
          </a:p>
        </p:txBody>
      </p:sp>
      <p:sp>
        <p:nvSpPr>
          <p:cNvPr id="13" name="TextBox 12"/>
          <p:cNvSpPr txBox="1"/>
          <p:nvPr/>
        </p:nvSpPr>
        <p:spPr>
          <a:xfrm>
            <a:off x="541020" y="1501140"/>
            <a:ext cx="8039100" cy="64633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dirty="0" smtClean="0"/>
              <a:t>Exchange mailboxes</a:t>
            </a:r>
          </a:p>
          <a:p>
            <a:pPr algn="ctr"/>
            <a:r>
              <a:rPr lang="en-US" dirty="0" smtClean="0"/>
              <a:t>Public folders</a:t>
            </a:r>
            <a:endParaRPr lang="en-US" dirty="0"/>
          </a:p>
        </p:txBody>
      </p:sp>
      <p:sp>
        <p:nvSpPr>
          <p:cNvPr id="14" name="TextBox 13"/>
          <p:cNvSpPr txBox="1"/>
          <p:nvPr/>
        </p:nvSpPr>
        <p:spPr>
          <a:xfrm>
            <a:off x="1440180" y="5189220"/>
            <a:ext cx="2354580" cy="646331"/>
          </a:xfrm>
          <a:prstGeom prst="rect">
            <a:avLst/>
          </a:prstGeom>
          <a:solidFill>
            <a:srgbClr val="7030A0"/>
          </a:solidFill>
          <a:effectLst>
            <a:outerShdw blurRad="63500" dist="38100" dir="5400000" rotWithShape="0">
              <a:srgbClr val="000000">
                <a:alpha val="45000"/>
              </a:srgbClr>
            </a:outerShdw>
            <a:reflection blurRad="6350" stA="50000" endA="300" endPos="55000" dir="5400000" sy="-100000" algn="bl" rotWithShape="0"/>
          </a:effectLst>
          <a:scene3d>
            <a:camera prst="orthographicFront" fov="0">
              <a:rot lat="0" lon="0" rev="0"/>
            </a:camera>
            <a:lightRig rig="glow" dir="t">
              <a:rot lat="0" lon="0" rev="6360000"/>
            </a:lightRig>
          </a:scene3d>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dirty="0" smtClean="0"/>
              <a:t>Auto-generated proxies, raw XML</a:t>
            </a:r>
            <a:endParaRPr lang="en-US" dirty="0"/>
          </a:p>
        </p:txBody>
      </p:sp>
      <p:sp>
        <p:nvSpPr>
          <p:cNvPr id="15" name="Up Arrow 14"/>
          <p:cNvSpPr/>
          <p:nvPr/>
        </p:nvSpPr>
        <p:spPr bwMode="auto">
          <a:xfrm>
            <a:off x="2423160" y="3855720"/>
            <a:ext cx="342900" cy="1280160"/>
          </a:xfrm>
          <a:prstGeom prst="up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6" name="TextBox 15"/>
          <p:cNvSpPr txBox="1"/>
          <p:nvPr/>
        </p:nvSpPr>
        <p:spPr>
          <a:xfrm>
            <a:off x="1257300" y="4495800"/>
            <a:ext cx="1259897" cy="369332"/>
          </a:xfrm>
          <a:prstGeom prst="rect">
            <a:avLst/>
          </a:prstGeom>
          <a:noFill/>
        </p:spPr>
        <p:txBody>
          <a:bodyPr wrap="none" rtlCol="0">
            <a:spAutoFit/>
          </a:bodyPr>
          <a:lstStyle/>
          <a:p>
            <a:r>
              <a:rPr lang="en-US" dirty="0" smtClean="0"/>
              <a:t>HTTP/SOAP</a:t>
            </a:r>
            <a:endParaRPr lang="en-US" dirty="0"/>
          </a:p>
        </p:txBody>
      </p:sp>
      <p:sp>
        <p:nvSpPr>
          <p:cNvPr id="17" name="Up Arrow 16"/>
          <p:cNvSpPr/>
          <p:nvPr/>
        </p:nvSpPr>
        <p:spPr bwMode="auto">
          <a:xfrm>
            <a:off x="2712720" y="4236720"/>
            <a:ext cx="342900" cy="899160"/>
          </a:xfrm>
          <a:prstGeom prst="up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1" name="TextBox 20"/>
          <p:cNvSpPr txBox="1"/>
          <p:nvPr/>
        </p:nvSpPr>
        <p:spPr>
          <a:xfrm>
            <a:off x="6484620" y="4495800"/>
            <a:ext cx="1259897" cy="369332"/>
          </a:xfrm>
          <a:prstGeom prst="rect">
            <a:avLst/>
          </a:prstGeom>
          <a:noFill/>
        </p:spPr>
        <p:txBody>
          <a:bodyPr wrap="none" rtlCol="0">
            <a:spAutoFit/>
          </a:bodyPr>
          <a:lstStyle/>
          <a:p>
            <a:r>
              <a:rPr lang="en-US" dirty="0" smtClean="0"/>
              <a:t>HTTP/SOAP</a:t>
            </a:r>
            <a:endParaRPr lang="en-US" dirty="0"/>
          </a:p>
        </p:txBody>
      </p:sp>
      <p:sp>
        <p:nvSpPr>
          <p:cNvPr id="22" name="Up Arrow 21"/>
          <p:cNvSpPr/>
          <p:nvPr/>
        </p:nvSpPr>
        <p:spPr bwMode="auto">
          <a:xfrm>
            <a:off x="6233160" y="4236720"/>
            <a:ext cx="342900" cy="899160"/>
          </a:xfrm>
          <a:prstGeom prst="up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20" name="TextBox 19"/>
          <p:cNvSpPr txBox="1"/>
          <p:nvPr/>
        </p:nvSpPr>
        <p:spPr>
          <a:xfrm>
            <a:off x="5250180" y="5189220"/>
            <a:ext cx="2354580" cy="649224"/>
          </a:xfrm>
          <a:prstGeom prst="rect">
            <a:avLst/>
          </a:prstGeom>
          <a:effectLst>
            <a:outerShdw blurRad="63500" dist="38100" dir="5400000" rotWithShape="0">
              <a:srgbClr val="000000">
                <a:alpha val="45000"/>
              </a:srgbClr>
            </a:outerShdw>
            <a:reflection blurRad="6350" stA="50000" endA="300" endPos="55000" dir="5400000" sy="-100000" algn="bl" rotWithShape="0"/>
          </a:effectLst>
        </p:spPr>
        <p:style>
          <a:lnRef idx="0">
            <a:schemeClr val="accent1"/>
          </a:lnRef>
          <a:fillRef idx="3">
            <a:schemeClr val="accent1"/>
          </a:fillRef>
          <a:effectRef idx="3">
            <a:schemeClr val="accent1"/>
          </a:effectRef>
          <a:fontRef idx="minor">
            <a:schemeClr val="lt1"/>
          </a:fontRef>
        </p:style>
        <p:txBody>
          <a:bodyPr wrap="square" rtlCol="0" anchor="ctr">
            <a:noAutofit/>
          </a:bodyPr>
          <a:lstStyle/>
          <a:p>
            <a:pPr algn="ctr"/>
            <a:r>
              <a:rPr lang="en-US" dirty="0" smtClean="0"/>
              <a:t>EWS Managed API</a:t>
            </a:r>
            <a:endParaRPr lang="en-US" dirty="0"/>
          </a:p>
        </p:txBody>
      </p:sp>
      <p:sp>
        <p:nvSpPr>
          <p:cNvPr id="23" name="TextBox 22"/>
          <p:cNvSpPr txBox="1"/>
          <p:nvPr/>
        </p:nvSpPr>
        <p:spPr>
          <a:xfrm>
            <a:off x="4267200" y="5227320"/>
            <a:ext cx="498855" cy="523220"/>
          </a:xfrm>
          <a:prstGeom prst="rect">
            <a:avLst/>
          </a:prstGeom>
          <a:noFill/>
        </p:spPr>
        <p:txBody>
          <a:bodyPr wrap="none" rtlCol="0">
            <a:spAutoFit/>
          </a:bodyPr>
          <a:lstStyle/>
          <a:p>
            <a:r>
              <a:rPr lang="en-US" sz="2800" dirty="0" smtClean="0"/>
              <a:t>or</a:t>
            </a:r>
            <a:endParaRPr lang="en-US" sz="28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iterate type="lt">
                                    <p:tmPct val="0"/>
                                  </p:iterate>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17" grpId="0" animBg="1"/>
      <p:bldP spid="21" grpId="0"/>
      <p:bldP spid="22" grpId="0" animBg="1"/>
      <p:bldP spid="20" grpId="0" animBg="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842010" y="1272540"/>
            <a:ext cx="7459980" cy="304698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sz="1200" dirty="0" err="1" smtClean="0">
                <a:solidFill>
                  <a:srgbClr val="2B91AF"/>
                </a:solidFill>
                <a:latin typeface="Lucida Console" pitchFamily="49" charset="0"/>
              </a:rPr>
              <a:t>GetFolderType</a:t>
            </a:r>
            <a:r>
              <a:rPr lang="en-US" sz="1200" dirty="0" smtClean="0">
                <a:solidFill>
                  <a:schemeClr val="bg1"/>
                </a:solidFill>
                <a:latin typeface="Lucida Console" pitchFamily="49" charset="0"/>
              </a:rPr>
              <a:t> request = </a:t>
            </a:r>
            <a:r>
              <a:rPr lang="en-US" sz="1200" dirty="0" smtClean="0">
                <a:solidFill>
                  <a:srgbClr val="0000FF"/>
                </a:solidFill>
                <a:latin typeface="Lucida Console" pitchFamily="49" charset="0"/>
              </a:rPr>
              <a:t>new </a:t>
            </a:r>
            <a:r>
              <a:rPr lang="en-US" sz="1200" dirty="0" err="1" smtClean="0">
                <a:solidFill>
                  <a:srgbClr val="2B91AF"/>
                </a:solidFill>
                <a:latin typeface="Lucida Console" pitchFamily="49" charset="0"/>
              </a:rPr>
              <a:t>GetFolderType</a:t>
            </a:r>
            <a:r>
              <a:rPr lang="en-US" sz="1200" dirty="0" smtClean="0">
                <a:solidFill>
                  <a:schemeClr val="bg1"/>
                </a:solidFill>
                <a:latin typeface="Lucida Console" pitchFamily="49" charset="0"/>
              </a:rPr>
              <a:t>();</a:t>
            </a:r>
          </a:p>
          <a:p>
            <a:r>
              <a:rPr lang="en-US" sz="1200" dirty="0" err="1" smtClean="0">
                <a:solidFill>
                  <a:schemeClr val="bg1"/>
                </a:solidFill>
                <a:latin typeface="Lucida Console" pitchFamily="49" charset="0"/>
              </a:rPr>
              <a:t>request.FolderShape</a:t>
            </a:r>
            <a:r>
              <a:rPr lang="en-US" sz="1200" dirty="0" smtClean="0">
                <a:solidFill>
                  <a:schemeClr val="bg1"/>
                </a:solidFill>
                <a:latin typeface="Lucida Console" pitchFamily="49" charset="0"/>
              </a:rPr>
              <a:t> = </a:t>
            </a:r>
            <a:r>
              <a:rPr lang="en-US" sz="1200" dirty="0" smtClean="0">
                <a:solidFill>
                  <a:srgbClr val="0000FF"/>
                </a:solidFill>
                <a:latin typeface="Lucida Console" pitchFamily="49" charset="0"/>
              </a:rPr>
              <a:t>new </a:t>
            </a:r>
            <a:r>
              <a:rPr lang="en-US" sz="1200" dirty="0" err="1" smtClean="0">
                <a:solidFill>
                  <a:srgbClr val="2B91AF"/>
                </a:solidFill>
                <a:latin typeface="Lucida Console" pitchFamily="49" charset="0"/>
              </a:rPr>
              <a:t>FolderResponseShapeType</a:t>
            </a:r>
            <a:r>
              <a:rPr lang="en-US" sz="1200" dirty="0" smtClean="0">
                <a:solidFill>
                  <a:schemeClr val="bg1"/>
                </a:solidFill>
                <a:latin typeface="Lucida Console" pitchFamily="49" charset="0"/>
              </a:rPr>
              <a:t>();</a:t>
            </a:r>
          </a:p>
          <a:p>
            <a:r>
              <a:rPr lang="en-US" sz="1200" dirty="0" err="1" smtClean="0">
                <a:solidFill>
                  <a:schemeClr val="bg1"/>
                </a:solidFill>
                <a:latin typeface="Lucida Console" pitchFamily="49" charset="0"/>
              </a:rPr>
              <a:t>request.FolderShape.BaseShape</a:t>
            </a:r>
            <a:r>
              <a:rPr lang="en-US" sz="1200" dirty="0" smtClean="0">
                <a:solidFill>
                  <a:schemeClr val="bg1"/>
                </a:solidFill>
                <a:latin typeface="Lucida Console" pitchFamily="49" charset="0"/>
              </a:rPr>
              <a:t> = </a:t>
            </a:r>
            <a:r>
              <a:rPr lang="en-US" sz="1200" dirty="0" err="1" smtClean="0">
                <a:solidFill>
                  <a:srgbClr val="2B91AF"/>
                </a:solidFill>
                <a:latin typeface="Lucida Console" pitchFamily="49" charset="0"/>
              </a:rPr>
              <a:t>DefaultShapeNamesType</a:t>
            </a:r>
            <a:r>
              <a:rPr lang="en-US" sz="1200" dirty="0" err="1" smtClean="0">
                <a:solidFill>
                  <a:schemeClr val="bg1"/>
                </a:solidFill>
                <a:latin typeface="Lucida Console" pitchFamily="49" charset="0"/>
              </a:rPr>
              <a:t>.AllProperties</a:t>
            </a:r>
            <a:r>
              <a:rPr lang="en-US" sz="1200" dirty="0" smtClean="0">
                <a:solidFill>
                  <a:schemeClr val="bg1"/>
                </a:solidFill>
                <a:latin typeface="Lucida Console" pitchFamily="49" charset="0"/>
              </a:rPr>
              <a:t>;</a:t>
            </a:r>
          </a:p>
          <a:p>
            <a:endParaRPr lang="en-US" sz="1200" dirty="0" smtClean="0">
              <a:solidFill>
                <a:schemeClr val="bg1"/>
              </a:solidFill>
              <a:latin typeface="Lucida Console" pitchFamily="49" charset="0"/>
            </a:endParaRPr>
          </a:p>
          <a:p>
            <a:r>
              <a:rPr lang="en-US" sz="1200" dirty="0" err="1" smtClean="0">
                <a:solidFill>
                  <a:srgbClr val="2B91AF"/>
                </a:solidFill>
                <a:latin typeface="Lucida Console" pitchFamily="49" charset="0"/>
              </a:rPr>
              <a:t>DistinguishedFolderIdType</a:t>
            </a:r>
            <a:r>
              <a:rPr lang="en-US" sz="1200" dirty="0" smtClean="0">
                <a:solidFill>
                  <a:srgbClr val="2B91AF"/>
                </a:solidFill>
                <a:latin typeface="Lucida Console" pitchFamily="49" charset="0"/>
              </a:rPr>
              <a:t> </a:t>
            </a:r>
            <a:r>
              <a:rPr lang="en-US" sz="1200" dirty="0" err="1" smtClean="0">
                <a:solidFill>
                  <a:schemeClr val="bg1"/>
                </a:solidFill>
                <a:latin typeface="Lucida Console" pitchFamily="49" charset="0"/>
              </a:rPr>
              <a:t>inboxId</a:t>
            </a:r>
            <a:r>
              <a:rPr lang="en-US" sz="1200" dirty="0" smtClean="0">
                <a:solidFill>
                  <a:schemeClr val="bg1"/>
                </a:solidFill>
                <a:latin typeface="Lucida Console" pitchFamily="49" charset="0"/>
              </a:rPr>
              <a:t> = </a:t>
            </a:r>
            <a:r>
              <a:rPr lang="en-US" sz="1200" dirty="0" smtClean="0">
                <a:solidFill>
                  <a:srgbClr val="0000FF"/>
                </a:solidFill>
                <a:latin typeface="Lucida Console" pitchFamily="49" charset="0"/>
              </a:rPr>
              <a:t>new </a:t>
            </a:r>
            <a:r>
              <a:rPr lang="en-US" sz="1200" dirty="0" err="1" smtClean="0">
                <a:solidFill>
                  <a:srgbClr val="2B91AF"/>
                </a:solidFill>
                <a:latin typeface="Lucida Console" pitchFamily="49" charset="0"/>
              </a:rPr>
              <a:t>DistinguishedFolderIdType</a:t>
            </a:r>
            <a:r>
              <a:rPr lang="en-US" sz="1200" dirty="0" smtClean="0">
                <a:solidFill>
                  <a:schemeClr val="bg1"/>
                </a:solidFill>
                <a:latin typeface="Lucida Console" pitchFamily="49" charset="0"/>
              </a:rPr>
              <a:t>();</a:t>
            </a:r>
          </a:p>
          <a:p>
            <a:r>
              <a:rPr lang="en-US" sz="1200" dirty="0" err="1" smtClean="0">
                <a:solidFill>
                  <a:schemeClr val="bg1"/>
                </a:solidFill>
                <a:latin typeface="Lucida Console" pitchFamily="49" charset="0"/>
              </a:rPr>
              <a:t>inboxId.Id</a:t>
            </a:r>
            <a:r>
              <a:rPr lang="en-US" sz="1200" dirty="0" smtClean="0">
                <a:solidFill>
                  <a:schemeClr val="bg1"/>
                </a:solidFill>
                <a:latin typeface="Lucida Console" pitchFamily="49" charset="0"/>
              </a:rPr>
              <a:t> = </a:t>
            </a:r>
            <a:r>
              <a:rPr lang="en-US" sz="1200" dirty="0" err="1" smtClean="0">
                <a:solidFill>
                  <a:srgbClr val="2B91AF"/>
                </a:solidFill>
                <a:latin typeface="Lucida Console" pitchFamily="49" charset="0"/>
              </a:rPr>
              <a:t>DistinguishedFolderIdNameType</a:t>
            </a:r>
            <a:r>
              <a:rPr lang="en-US" sz="1200" dirty="0" err="1" smtClean="0">
                <a:solidFill>
                  <a:schemeClr val="bg1"/>
                </a:solidFill>
                <a:latin typeface="Lucida Console" pitchFamily="49" charset="0"/>
              </a:rPr>
              <a:t>.inbox</a:t>
            </a:r>
            <a:r>
              <a:rPr lang="en-US" sz="1200" dirty="0" smtClean="0">
                <a:solidFill>
                  <a:schemeClr val="bg1"/>
                </a:solidFill>
                <a:latin typeface="Lucida Console" pitchFamily="49" charset="0"/>
              </a:rPr>
              <a:t>;</a:t>
            </a:r>
          </a:p>
          <a:p>
            <a:r>
              <a:rPr lang="en-US" sz="1200" dirty="0" err="1" smtClean="0">
                <a:solidFill>
                  <a:schemeClr val="bg1"/>
                </a:solidFill>
                <a:latin typeface="Lucida Console" pitchFamily="49" charset="0"/>
              </a:rPr>
              <a:t>request.FolderIds</a:t>
            </a:r>
            <a:r>
              <a:rPr lang="en-US" sz="1200" dirty="0" smtClean="0">
                <a:solidFill>
                  <a:schemeClr val="bg1"/>
                </a:solidFill>
                <a:latin typeface="Lucida Console" pitchFamily="49" charset="0"/>
              </a:rPr>
              <a:t> = </a:t>
            </a:r>
            <a:r>
              <a:rPr lang="en-US" sz="1200" dirty="0" smtClean="0">
                <a:solidFill>
                  <a:srgbClr val="0000FF"/>
                </a:solidFill>
                <a:latin typeface="Lucida Console" pitchFamily="49" charset="0"/>
              </a:rPr>
              <a:t>new </a:t>
            </a:r>
            <a:r>
              <a:rPr lang="en-US" sz="1200" dirty="0" err="1" smtClean="0">
                <a:solidFill>
                  <a:srgbClr val="2B91AF"/>
                </a:solidFill>
                <a:latin typeface="Lucida Console" pitchFamily="49" charset="0"/>
              </a:rPr>
              <a:t>BaseFolderIdType</a:t>
            </a:r>
            <a:r>
              <a:rPr lang="en-US" sz="1200" dirty="0" smtClean="0">
                <a:solidFill>
                  <a:schemeClr val="bg1"/>
                </a:solidFill>
                <a:latin typeface="Lucida Console" pitchFamily="49" charset="0"/>
              </a:rPr>
              <a:t>[] { </a:t>
            </a:r>
            <a:r>
              <a:rPr lang="en-US" sz="1200" dirty="0" err="1" smtClean="0">
                <a:solidFill>
                  <a:schemeClr val="bg1"/>
                </a:solidFill>
                <a:latin typeface="Lucida Console" pitchFamily="49" charset="0"/>
              </a:rPr>
              <a:t>inboxId</a:t>
            </a:r>
            <a:r>
              <a:rPr lang="en-US" sz="1200" dirty="0" smtClean="0">
                <a:solidFill>
                  <a:schemeClr val="bg1"/>
                </a:solidFill>
                <a:latin typeface="Lucida Console" pitchFamily="49" charset="0"/>
              </a:rPr>
              <a:t> };</a:t>
            </a:r>
          </a:p>
          <a:p>
            <a:endParaRPr lang="en-US" sz="1200" dirty="0" smtClean="0">
              <a:solidFill>
                <a:schemeClr val="bg1"/>
              </a:solidFill>
              <a:latin typeface="Lucida Console" pitchFamily="49" charset="0"/>
            </a:endParaRPr>
          </a:p>
          <a:p>
            <a:r>
              <a:rPr lang="en-US" sz="1200" dirty="0" err="1" smtClean="0">
                <a:solidFill>
                  <a:srgbClr val="2B91AF"/>
                </a:solidFill>
                <a:latin typeface="Lucida Console" pitchFamily="49" charset="0"/>
              </a:rPr>
              <a:t>GetFolderResponseType</a:t>
            </a:r>
            <a:r>
              <a:rPr lang="en-US" sz="1200" dirty="0" smtClean="0">
                <a:solidFill>
                  <a:srgbClr val="2B91AF"/>
                </a:solidFill>
                <a:latin typeface="Lucida Console" pitchFamily="49" charset="0"/>
              </a:rPr>
              <a:t> </a:t>
            </a:r>
            <a:r>
              <a:rPr lang="en-US" sz="1200" dirty="0" smtClean="0">
                <a:solidFill>
                  <a:schemeClr val="bg1"/>
                </a:solidFill>
                <a:latin typeface="Lucida Console" pitchFamily="49" charset="0"/>
              </a:rPr>
              <a:t>response = </a:t>
            </a:r>
            <a:r>
              <a:rPr lang="en-US" sz="1200" dirty="0" err="1" smtClean="0">
                <a:solidFill>
                  <a:schemeClr val="bg1"/>
                </a:solidFill>
                <a:latin typeface="Lucida Console" pitchFamily="49" charset="0"/>
              </a:rPr>
              <a:t>serviceBinding.GetFolder</a:t>
            </a:r>
            <a:r>
              <a:rPr lang="en-US" sz="1200" dirty="0" smtClean="0">
                <a:solidFill>
                  <a:schemeClr val="bg1"/>
                </a:solidFill>
                <a:latin typeface="Lucida Console" pitchFamily="49" charset="0"/>
              </a:rPr>
              <a:t>(request);</a:t>
            </a:r>
          </a:p>
          <a:p>
            <a:r>
              <a:rPr lang="en-US" sz="1200" dirty="0" err="1" smtClean="0">
                <a:solidFill>
                  <a:srgbClr val="2B91AF"/>
                </a:solidFill>
                <a:latin typeface="Lucida Console" pitchFamily="49" charset="0"/>
              </a:rPr>
              <a:t>FolderInfoResponseMessageType</a:t>
            </a:r>
            <a:r>
              <a:rPr lang="en-US" sz="1200" dirty="0" smtClean="0">
                <a:solidFill>
                  <a:srgbClr val="2B91AF"/>
                </a:solidFill>
                <a:latin typeface="Lucida Console" pitchFamily="49" charset="0"/>
              </a:rPr>
              <a:t> </a:t>
            </a:r>
            <a:r>
              <a:rPr lang="en-US" sz="1200" dirty="0" err="1" smtClean="0">
                <a:solidFill>
                  <a:schemeClr val="bg1"/>
                </a:solidFill>
                <a:latin typeface="Lucida Console" pitchFamily="49" charset="0"/>
              </a:rPr>
              <a:t>responseMessage</a:t>
            </a:r>
            <a:r>
              <a:rPr lang="en-US" sz="1200" dirty="0" smtClean="0">
                <a:solidFill>
                  <a:schemeClr val="bg1"/>
                </a:solidFill>
                <a:latin typeface="Lucida Console" pitchFamily="49" charset="0"/>
              </a:rPr>
              <a:t> =</a:t>
            </a:r>
          </a:p>
          <a:p>
            <a:r>
              <a:rPr lang="en-US" sz="1200" dirty="0" smtClean="0">
                <a:solidFill>
                  <a:schemeClr val="bg1"/>
                </a:solidFill>
                <a:latin typeface="Lucida Console" pitchFamily="49" charset="0"/>
              </a:rPr>
              <a:t>	</a:t>
            </a:r>
            <a:r>
              <a:rPr lang="en-US" sz="1200" dirty="0" err="1" smtClean="0">
                <a:solidFill>
                  <a:schemeClr val="bg1"/>
                </a:solidFill>
                <a:latin typeface="Lucida Console" pitchFamily="49" charset="0"/>
              </a:rPr>
              <a:t>response.ResponseMessages.Items</a:t>
            </a:r>
            <a:r>
              <a:rPr lang="en-US" sz="1200" dirty="0" smtClean="0">
                <a:solidFill>
                  <a:schemeClr val="bg1"/>
                </a:solidFill>
                <a:latin typeface="Lucida Console" pitchFamily="49" charset="0"/>
              </a:rPr>
              <a:t>[0] </a:t>
            </a:r>
            <a:r>
              <a:rPr lang="en-US" sz="1200" dirty="0" smtClean="0">
                <a:solidFill>
                  <a:srgbClr val="0000FF"/>
                </a:solidFill>
                <a:latin typeface="Lucida Console" pitchFamily="49" charset="0"/>
              </a:rPr>
              <a:t>as </a:t>
            </a:r>
            <a:r>
              <a:rPr lang="en-US" sz="1200" dirty="0" err="1" smtClean="0">
                <a:solidFill>
                  <a:srgbClr val="2B91AF"/>
                </a:solidFill>
                <a:latin typeface="Lucida Console" pitchFamily="49" charset="0"/>
              </a:rPr>
              <a:t>FolderInfoResponseMessageType</a:t>
            </a:r>
            <a:r>
              <a:rPr lang="en-US" sz="1200" dirty="0" smtClean="0">
                <a:solidFill>
                  <a:schemeClr val="bg1"/>
                </a:solidFill>
                <a:latin typeface="Lucida Console" pitchFamily="49" charset="0"/>
              </a:rPr>
              <a:t>;</a:t>
            </a:r>
          </a:p>
          <a:p>
            <a:endParaRPr lang="en-US" sz="1200" dirty="0" smtClean="0">
              <a:solidFill>
                <a:schemeClr val="bg1"/>
              </a:solidFill>
              <a:latin typeface="Lucida Console" pitchFamily="49" charset="0"/>
            </a:endParaRPr>
          </a:p>
          <a:p>
            <a:r>
              <a:rPr lang="en-US" sz="1200" dirty="0" smtClean="0">
                <a:solidFill>
                  <a:srgbClr val="0000FF"/>
                </a:solidFill>
                <a:latin typeface="Lucida Console" pitchFamily="49" charset="0"/>
              </a:rPr>
              <a:t>if </a:t>
            </a:r>
            <a:r>
              <a:rPr lang="en-US" sz="1200" dirty="0" smtClean="0">
                <a:solidFill>
                  <a:schemeClr val="bg1"/>
                </a:solidFill>
                <a:latin typeface="Lucida Console" pitchFamily="49" charset="0"/>
              </a:rPr>
              <a:t>(</a:t>
            </a:r>
            <a:r>
              <a:rPr lang="en-US" sz="1200" dirty="0" err="1" smtClean="0">
                <a:solidFill>
                  <a:schemeClr val="bg1"/>
                </a:solidFill>
                <a:latin typeface="Lucida Console" pitchFamily="49" charset="0"/>
              </a:rPr>
              <a:t>responseMessage.ResponseClass</a:t>
            </a:r>
            <a:r>
              <a:rPr lang="en-US" sz="1200" dirty="0" smtClean="0">
                <a:solidFill>
                  <a:schemeClr val="bg1"/>
                </a:solidFill>
                <a:latin typeface="Lucida Console" pitchFamily="49" charset="0"/>
              </a:rPr>
              <a:t> == </a:t>
            </a:r>
            <a:r>
              <a:rPr lang="en-US" sz="1200" dirty="0" err="1" smtClean="0">
                <a:solidFill>
                  <a:srgbClr val="2B91AF"/>
                </a:solidFill>
                <a:latin typeface="Lucida Console" pitchFamily="49" charset="0"/>
              </a:rPr>
              <a:t>ResponseClassType</a:t>
            </a:r>
            <a:r>
              <a:rPr lang="en-US" sz="1200" dirty="0" err="1" smtClean="0">
                <a:solidFill>
                  <a:schemeClr val="bg1"/>
                </a:solidFill>
                <a:latin typeface="Lucida Console" pitchFamily="49" charset="0"/>
              </a:rPr>
              <a:t>.Success</a:t>
            </a:r>
            <a:r>
              <a:rPr lang="en-US" sz="1200" dirty="0" smtClean="0">
                <a:solidFill>
                  <a:schemeClr val="bg1"/>
                </a:solidFill>
                <a:latin typeface="Lucida Console" pitchFamily="49" charset="0"/>
              </a:rPr>
              <a:t>)</a:t>
            </a:r>
          </a:p>
          <a:p>
            <a:r>
              <a:rPr lang="en-US" sz="1200" dirty="0" smtClean="0">
                <a:solidFill>
                  <a:schemeClr val="bg1"/>
                </a:solidFill>
                <a:latin typeface="Lucida Console" pitchFamily="49" charset="0"/>
              </a:rPr>
              <a:t>{</a:t>
            </a:r>
          </a:p>
          <a:p>
            <a:r>
              <a:rPr lang="en-US" sz="1200" dirty="0" smtClean="0">
                <a:solidFill>
                  <a:srgbClr val="2B91AF"/>
                </a:solidFill>
                <a:latin typeface="Lucida Console" pitchFamily="49" charset="0"/>
              </a:rPr>
              <a:t>    </a:t>
            </a:r>
            <a:r>
              <a:rPr lang="en-US" sz="1200" dirty="0" err="1" smtClean="0">
                <a:solidFill>
                  <a:srgbClr val="2B91AF"/>
                </a:solidFill>
                <a:latin typeface="Lucida Console" pitchFamily="49" charset="0"/>
              </a:rPr>
              <a:t>FolderType</a:t>
            </a:r>
            <a:r>
              <a:rPr lang="en-US" sz="1200" dirty="0" smtClean="0">
                <a:solidFill>
                  <a:srgbClr val="2B91AF"/>
                </a:solidFill>
                <a:latin typeface="Lucida Console" pitchFamily="49" charset="0"/>
              </a:rPr>
              <a:t> </a:t>
            </a:r>
            <a:r>
              <a:rPr lang="en-US" sz="1200" dirty="0" smtClean="0">
                <a:solidFill>
                  <a:schemeClr val="bg1"/>
                </a:solidFill>
                <a:latin typeface="Lucida Console" pitchFamily="49" charset="0"/>
              </a:rPr>
              <a:t>inbox = </a:t>
            </a:r>
            <a:r>
              <a:rPr lang="en-US" sz="1200" dirty="0" err="1" smtClean="0">
                <a:solidFill>
                  <a:schemeClr val="bg1"/>
                </a:solidFill>
                <a:latin typeface="Lucida Console" pitchFamily="49" charset="0"/>
              </a:rPr>
              <a:t>responseMessage.Folders</a:t>
            </a:r>
            <a:r>
              <a:rPr lang="en-US" sz="1200" dirty="0" smtClean="0">
                <a:solidFill>
                  <a:schemeClr val="bg1"/>
                </a:solidFill>
                <a:latin typeface="Lucida Console" pitchFamily="49" charset="0"/>
              </a:rPr>
              <a:t>[0] </a:t>
            </a:r>
            <a:r>
              <a:rPr lang="en-US" sz="1200" dirty="0" smtClean="0">
                <a:solidFill>
                  <a:srgbClr val="0000FF"/>
                </a:solidFill>
                <a:latin typeface="Lucida Console" pitchFamily="49" charset="0"/>
              </a:rPr>
              <a:t>as </a:t>
            </a:r>
            <a:r>
              <a:rPr lang="en-US" sz="1200" dirty="0" err="1" smtClean="0">
                <a:solidFill>
                  <a:srgbClr val="2B91AF"/>
                </a:solidFill>
                <a:latin typeface="Lucida Console" pitchFamily="49" charset="0"/>
              </a:rPr>
              <a:t>FolderType</a:t>
            </a:r>
            <a:r>
              <a:rPr lang="en-US" sz="1200" dirty="0" smtClean="0">
                <a:solidFill>
                  <a:schemeClr val="bg1"/>
                </a:solidFill>
                <a:latin typeface="Lucida Console" pitchFamily="49" charset="0"/>
              </a:rPr>
              <a:t>;</a:t>
            </a:r>
          </a:p>
          <a:p>
            <a:r>
              <a:rPr lang="en-US" sz="1200" dirty="0" smtClean="0">
                <a:solidFill>
                  <a:schemeClr val="bg1"/>
                </a:solidFill>
                <a:latin typeface="Lucida Console" pitchFamily="49" charset="0"/>
              </a:rPr>
              <a:t>}</a:t>
            </a:r>
          </a:p>
        </p:txBody>
      </p:sp>
      <p:sp>
        <p:nvSpPr>
          <p:cNvPr id="13" name="Rectangle 12"/>
          <p:cNvSpPr/>
          <p:nvPr/>
        </p:nvSpPr>
        <p:spPr>
          <a:xfrm>
            <a:off x="1104900" y="2583180"/>
            <a:ext cx="6934200" cy="30777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sz="1400" dirty="0" smtClean="0">
                <a:solidFill>
                  <a:srgbClr val="2B91AF"/>
                </a:solidFill>
                <a:latin typeface="Lucida Console" pitchFamily="49" charset="0"/>
                <a:cs typeface="Courier New" pitchFamily="49" charset="0"/>
              </a:rPr>
              <a:t>Folder</a:t>
            </a:r>
            <a:r>
              <a:rPr lang="en-US" sz="1400" dirty="0" smtClean="0">
                <a:solidFill>
                  <a:srgbClr val="080808"/>
                </a:solidFill>
                <a:latin typeface="Lucida Console" pitchFamily="49" charset="0"/>
                <a:cs typeface="Courier New" pitchFamily="49" charset="0"/>
              </a:rPr>
              <a:t> inbox = </a:t>
            </a:r>
            <a:r>
              <a:rPr lang="en-US" sz="1400" dirty="0" err="1" smtClean="0">
                <a:solidFill>
                  <a:srgbClr val="2B91AF"/>
                </a:solidFill>
                <a:latin typeface="Lucida Console" pitchFamily="49" charset="0"/>
                <a:cs typeface="Courier New" pitchFamily="49" charset="0"/>
              </a:rPr>
              <a:t>Folder</a:t>
            </a:r>
            <a:r>
              <a:rPr lang="en-US" sz="1400" dirty="0" err="1" smtClean="0">
                <a:solidFill>
                  <a:srgbClr val="080808"/>
                </a:solidFill>
                <a:latin typeface="Lucida Console" pitchFamily="49" charset="0"/>
                <a:cs typeface="Courier New" pitchFamily="49" charset="0"/>
              </a:rPr>
              <a:t>.Bind</a:t>
            </a:r>
            <a:r>
              <a:rPr lang="en-US" sz="1400" dirty="0" smtClean="0">
                <a:solidFill>
                  <a:srgbClr val="080808"/>
                </a:solidFill>
                <a:latin typeface="Lucida Console" pitchFamily="49" charset="0"/>
                <a:cs typeface="Courier New" pitchFamily="49" charset="0"/>
              </a:rPr>
              <a:t>(service, </a:t>
            </a:r>
            <a:r>
              <a:rPr lang="en-US" sz="1400" dirty="0" err="1" smtClean="0">
                <a:solidFill>
                  <a:srgbClr val="2B91AF"/>
                </a:solidFill>
                <a:latin typeface="Lucida Console" pitchFamily="49" charset="0"/>
                <a:cs typeface="Courier New" pitchFamily="49" charset="0"/>
              </a:rPr>
              <a:t>WellKnownFolderName</a:t>
            </a:r>
            <a:r>
              <a:rPr lang="en-US" sz="1400" dirty="0" err="1" smtClean="0">
                <a:solidFill>
                  <a:srgbClr val="080808"/>
                </a:solidFill>
                <a:latin typeface="Lucida Console" pitchFamily="49" charset="0"/>
                <a:cs typeface="Courier New" pitchFamily="49" charset="0"/>
              </a:rPr>
              <a:t>.Inbox</a:t>
            </a:r>
            <a:r>
              <a:rPr lang="en-US" sz="1400" dirty="0" smtClean="0">
                <a:solidFill>
                  <a:srgbClr val="080808"/>
                </a:solidFill>
                <a:latin typeface="Lucida Console" pitchFamily="49" charset="0"/>
                <a:cs typeface="Courier New" pitchFamily="49" charset="0"/>
              </a:rPr>
              <a:t>);</a:t>
            </a:r>
            <a:endParaRPr lang="en-US" sz="1400" dirty="0">
              <a:solidFill>
                <a:srgbClr val="080808"/>
              </a:solidFill>
              <a:latin typeface="Lucida Console" pitchFamily="49" charset="0"/>
              <a:cs typeface="Courier New" pitchFamily="49" charset="0"/>
            </a:endParaRPr>
          </a:p>
        </p:txBody>
      </p:sp>
      <p:sp>
        <p:nvSpPr>
          <p:cNvPr id="2" name="Title 1"/>
          <p:cNvSpPr>
            <a:spLocks noGrp="1"/>
          </p:cNvSpPr>
          <p:nvPr>
            <p:ph type="title"/>
          </p:nvPr>
        </p:nvSpPr>
        <p:spPr/>
        <p:txBody>
          <a:bodyPr/>
          <a:lstStyle/>
          <a:p>
            <a:r>
              <a:rPr smtClean="0"/>
              <a:t>Did You Say Easy?</a:t>
            </a:r>
            <a:endParaRPr lang="en-US" dirty="0"/>
          </a:p>
        </p:txBody>
      </p:sp>
      <p:sp>
        <p:nvSpPr>
          <p:cNvPr id="22" name="Text Placeholder 21"/>
          <p:cNvSpPr>
            <a:spLocks noGrp="1"/>
          </p:cNvSpPr>
          <p:nvPr>
            <p:ph type="body" sz="quarter" idx="10"/>
          </p:nvPr>
        </p:nvSpPr>
        <p:spPr/>
        <p:txBody>
          <a:bodyPr/>
          <a:lstStyle/>
          <a:p>
            <a:endParaRPr lang="en-US"/>
          </a:p>
        </p:txBody>
      </p:sp>
      <p:grpSp>
        <p:nvGrpSpPr>
          <p:cNvPr id="6" name="Group 21"/>
          <p:cNvGrpSpPr/>
          <p:nvPr/>
        </p:nvGrpSpPr>
        <p:grpSpPr>
          <a:xfrm>
            <a:off x="502920" y="4815840"/>
            <a:ext cx="1996440" cy="1424940"/>
            <a:chOff x="502920" y="4815840"/>
            <a:chExt cx="1996440" cy="1424940"/>
          </a:xfrm>
        </p:grpSpPr>
        <p:sp>
          <p:nvSpPr>
            <p:cNvPr id="3" name="Rectangle 2"/>
            <p:cNvSpPr/>
            <p:nvPr/>
          </p:nvSpPr>
          <p:spPr bwMode="auto">
            <a:xfrm>
              <a:off x="571500" y="4892040"/>
              <a:ext cx="1866900" cy="381000"/>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rgbClr val="FFFFFF"/>
                  </a:solidFill>
                </a:rPr>
                <a:t>Raw XML</a:t>
              </a:r>
            </a:p>
          </p:txBody>
        </p:sp>
        <p:sp>
          <p:nvSpPr>
            <p:cNvPr id="10" name="Rectangle 9"/>
            <p:cNvSpPr/>
            <p:nvPr/>
          </p:nvSpPr>
          <p:spPr bwMode="auto">
            <a:xfrm>
              <a:off x="502920" y="4815840"/>
              <a:ext cx="1996440" cy="1424940"/>
            </a:xfrm>
            <a:prstGeom prst="rect">
              <a:avLst/>
            </a:prstGeom>
            <a:noFill/>
            <a:ln w="19050">
              <a:solidFill>
                <a:schemeClr val="tx2"/>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sp>
          <p:nvSpPr>
            <p:cNvPr id="18" name="Rectangle 17"/>
            <p:cNvSpPr/>
            <p:nvPr/>
          </p:nvSpPr>
          <p:spPr bwMode="auto">
            <a:xfrm>
              <a:off x="571500" y="5334000"/>
              <a:ext cx="1866900" cy="850392"/>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buFont typeface="Arial" pitchFamily="34" charset="0"/>
                <a:buChar char="•"/>
              </a:pPr>
              <a:r>
                <a:rPr lang="en-US" sz="1600" dirty="0" smtClean="0">
                  <a:solidFill>
                    <a:srgbClr val="FFFFFF"/>
                  </a:solidFill>
                </a:rPr>
                <a:t> Cross-platform</a:t>
              </a:r>
            </a:p>
            <a:p>
              <a:pPr defTabSz="914099" fontAlgn="base">
                <a:spcBef>
                  <a:spcPct val="0"/>
                </a:spcBef>
                <a:spcAft>
                  <a:spcPct val="0"/>
                </a:spcAft>
                <a:buFont typeface="Arial" pitchFamily="34" charset="0"/>
                <a:buChar char="•"/>
              </a:pPr>
              <a:r>
                <a:rPr lang="en-US" sz="1600" dirty="0" smtClean="0">
                  <a:solidFill>
                    <a:srgbClr val="FFFFFF"/>
                  </a:solidFill>
                </a:rPr>
                <a:t> No client-side logic</a:t>
              </a:r>
            </a:p>
            <a:p>
              <a:pPr defTabSz="914099" fontAlgn="base">
                <a:spcBef>
                  <a:spcPct val="0"/>
                </a:spcBef>
                <a:spcAft>
                  <a:spcPct val="0"/>
                </a:spcAft>
                <a:buFont typeface="Arial" pitchFamily="34" charset="0"/>
                <a:buChar char="•"/>
              </a:pPr>
              <a:r>
                <a:rPr lang="en-US" sz="1600" dirty="0" smtClean="0">
                  <a:solidFill>
                    <a:srgbClr val="FFFFFF"/>
                  </a:solidFill>
                </a:rPr>
                <a:t> Manual plumbing</a:t>
              </a:r>
            </a:p>
          </p:txBody>
        </p:sp>
      </p:grpSp>
      <p:grpSp>
        <p:nvGrpSpPr>
          <p:cNvPr id="7" name="Group 22"/>
          <p:cNvGrpSpPr/>
          <p:nvPr/>
        </p:nvGrpSpPr>
        <p:grpSpPr>
          <a:xfrm>
            <a:off x="2613660" y="4815840"/>
            <a:ext cx="3185160" cy="1426464"/>
            <a:chOff x="2613660" y="4815840"/>
            <a:chExt cx="3185160" cy="1426464"/>
          </a:xfrm>
        </p:grpSpPr>
        <p:sp>
          <p:nvSpPr>
            <p:cNvPr id="4" name="Rectangle 3"/>
            <p:cNvSpPr/>
            <p:nvPr/>
          </p:nvSpPr>
          <p:spPr bwMode="auto">
            <a:xfrm>
              <a:off x="2682240" y="4892040"/>
              <a:ext cx="3055620" cy="3810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rgbClr val="FFFFFF"/>
                  </a:solidFill>
                </a:rPr>
                <a:t>Auto-generated proxies</a:t>
              </a:r>
            </a:p>
          </p:txBody>
        </p:sp>
        <p:sp>
          <p:nvSpPr>
            <p:cNvPr id="11" name="Rectangle 10"/>
            <p:cNvSpPr/>
            <p:nvPr/>
          </p:nvSpPr>
          <p:spPr bwMode="auto">
            <a:xfrm>
              <a:off x="2613660" y="4815840"/>
              <a:ext cx="3185160" cy="1426464"/>
            </a:xfrm>
            <a:prstGeom prst="rect">
              <a:avLst/>
            </a:prstGeom>
            <a:noFill/>
            <a:ln w="19050">
              <a:solidFill>
                <a:srgbClr val="FFC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sp>
          <p:nvSpPr>
            <p:cNvPr id="20" name="Rectangle 19"/>
            <p:cNvSpPr/>
            <p:nvPr/>
          </p:nvSpPr>
          <p:spPr bwMode="auto">
            <a:xfrm>
              <a:off x="2689860" y="5334000"/>
              <a:ext cx="3055620" cy="850392"/>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lvl="1" defTabSz="914099" fontAlgn="base">
                <a:spcBef>
                  <a:spcPct val="0"/>
                </a:spcBef>
                <a:spcAft>
                  <a:spcPct val="0"/>
                </a:spcAft>
                <a:buFont typeface="Arial" pitchFamily="34" charset="0"/>
                <a:buChar char="•"/>
              </a:pPr>
              <a:r>
                <a:rPr lang="en-US" sz="1600" dirty="0" smtClean="0">
                  <a:solidFill>
                    <a:srgbClr val="FFFFFF"/>
                  </a:solidFill>
                </a:rPr>
                <a:t> Multiple platforms</a:t>
              </a:r>
            </a:p>
            <a:p>
              <a:pPr lvl="1" defTabSz="914099" fontAlgn="base">
                <a:spcBef>
                  <a:spcPct val="0"/>
                </a:spcBef>
                <a:spcAft>
                  <a:spcPct val="0"/>
                </a:spcAft>
                <a:buFont typeface="Arial" pitchFamily="34" charset="0"/>
                <a:buChar char="•"/>
              </a:pPr>
              <a:r>
                <a:rPr lang="en-US" sz="1600" dirty="0" smtClean="0">
                  <a:solidFill>
                    <a:srgbClr val="FFFFFF"/>
                  </a:solidFill>
                </a:rPr>
                <a:t> Class-based access</a:t>
              </a:r>
            </a:p>
            <a:p>
              <a:pPr lvl="1" defTabSz="914099" fontAlgn="base">
                <a:spcBef>
                  <a:spcPct val="0"/>
                </a:spcBef>
                <a:spcAft>
                  <a:spcPct val="0"/>
                </a:spcAft>
                <a:buFont typeface="Arial" pitchFamily="34" charset="0"/>
                <a:buChar char="•"/>
              </a:pPr>
              <a:r>
                <a:rPr lang="en-US" sz="1600" dirty="0" smtClean="0">
                  <a:solidFill>
                    <a:srgbClr val="FFFFFF"/>
                  </a:solidFill>
                </a:rPr>
                <a:t> No client-side logic</a:t>
              </a:r>
            </a:p>
          </p:txBody>
        </p:sp>
      </p:grpSp>
      <p:grpSp>
        <p:nvGrpSpPr>
          <p:cNvPr id="15" name="Group 23"/>
          <p:cNvGrpSpPr/>
          <p:nvPr/>
        </p:nvGrpSpPr>
        <p:grpSpPr>
          <a:xfrm>
            <a:off x="5928360" y="4815840"/>
            <a:ext cx="2590800" cy="1426464"/>
            <a:chOff x="5928360" y="4815840"/>
            <a:chExt cx="2590800" cy="1426464"/>
          </a:xfrm>
        </p:grpSpPr>
        <p:sp>
          <p:nvSpPr>
            <p:cNvPr id="5" name="Rectangle 4"/>
            <p:cNvSpPr/>
            <p:nvPr/>
          </p:nvSpPr>
          <p:spPr bwMode="auto">
            <a:xfrm>
              <a:off x="5996940" y="4892040"/>
              <a:ext cx="2468880" cy="381000"/>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rgbClr val="FFFFFF"/>
                  </a:solidFill>
                </a:rPr>
                <a:t>EWS Managed API</a:t>
              </a:r>
            </a:p>
          </p:txBody>
        </p:sp>
        <p:sp>
          <p:nvSpPr>
            <p:cNvPr id="12" name="Rectangle 11"/>
            <p:cNvSpPr/>
            <p:nvPr/>
          </p:nvSpPr>
          <p:spPr bwMode="auto">
            <a:xfrm>
              <a:off x="5928360" y="4815840"/>
              <a:ext cx="2590800" cy="1426464"/>
            </a:xfrm>
            <a:prstGeom prst="rect">
              <a:avLst/>
            </a:prstGeom>
            <a:noFill/>
            <a:ln w="19050">
              <a:solidFill>
                <a:schemeClr val="accent2"/>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sp>
          <p:nvSpPr>
            <p:cNvPr id="21" name="Rectangle 20"/>
            <p:cNvSpPr/>
            <p:nvPr/>
          </p:nvSpPr>
          <p:spPr bwMode="auto">
            <a:xfrm>
              <a:off x="5996940" y="5334000"/>
              <a:ext cx="2468880" cy="850392"/>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defTabSz="914099" fontAlgn="base">
                <a:spcBef>
                  <a:spcPct val="0"/>
                </a:spcBef>
                <a:spcAft>
                  <a:spcPct val="0"/>
                </a:spcAft>
                <a:buFont typeface="Arial" pitchFamily="34" charset="0"/>
                <a:buChar char="•"/>
              </a:pPr>
              <a:r>
                <a:rPr lang="en-US" sz="1600" dirty="0" smtClean="0">
                  <a:solidFill>
                    <a:srgbClr val="FFFFFF"/>
                  </a:solidFill>
                </a:rPr>
                <a:t> Windows only (.NET 3.5)</a:t>
              </a:r>
            </a:p>
            <a:p>
              <a:pPr defTabSz="914099" fontAlgn="base">
                <a:spcBef>
                  <a:spcPct val="0"/>
                </a:spcBef>
                <a:spcAft>
                  <a:spcPct val="0"/>
                </a:spcAft>
                <a:buFont typeface="Arial" pitchFamily="34" charset="0"/>
                <a:buChar char="•"/>
              </a:pPr>
              <a:r>
                <a:rPr lang="en-US" sz="1600" dirty="0" smtClean="0">
                  <a:solidFill>
                    <a:srgbClr val="FFFFFF"/>
                  </a:solidFill>
                </a:rPr>
                <a:t> Fully Object Oriented</a:t>
              </a:r>
            </a:p>
            <a:p>
              <a:pPr defTabSz="914099" fontAlgn="base">
                <a:spcBef>
                  <a:spcPct val="0"/>
                </a:spcBef>
                <a:spcAft>
                  <a:spcPct val="0"/>
                </a:spcAft>
                <a:buFont typeface="Arial" pitchFamily="34" charset="0"/>
                <a:buChar char="•"/>
              </a:pPr>
              <a:r>
                <a:rPr lang="en-US" sz="1600" dirty="0" smtClean="0">
                  <a:solidFill>
                    <a:srgbClr val="FFFFFF"/>
                  </a:solidFill>
                </a:rPr>
                <a:t> Smart client-side logic</a:t>
              </a:r>
            </a:p>
          </p:txBody>
        </p:sp>
      </p:grpSp>
      <p:grpSp>
        <p:nvGrpSpPr>
          <p:cNvPr id="16" name="Group 24"/>
          <p:cNvGrpSpPr/>
          <p:nvPr/>
        </p:nvGrpSpPr>
        <p:grpSpPr>
          <a:xfrm>
            <a:off x="327660" y="1452384"/>
            <a:ext cx="8503920" cy="3170099"/>
            <a:chOff x="327660" y="1452384"/>
            <a:chExt cx="8503920" cy="3170099"/>
          </a:xfrm>
        </p:grpSpPr>
        <p:sp>
          <p:nvSpPr>
            <p:cNvPr id="19" name="Rectangle 18"/>
            <p:cNvSpPr/>
            <p:nvPr/>
          </p:nvSpPr>
          <p:spPr>
            <a:xfrm>
              <a:off x="4488180" y="1452384"/>
              <a:ext cx="4343400" cy="3170099"/>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r>
                <a:rPr lang="en-US" sz="1000" dirty="0" smtClean="0">
                  <a:solidFill>
                    <a:srgbClr val="0000FF"/>
                  </a:solidFill>
                  <a:latin typeface="Lucida Console" pitchFamily="49" charset="0"/>
                </a:rPr>
                <a:t>&lt;</a:t>
              </a:r>
              <a:r>
                <a:rPr lang="en-US" sz="1000" dirty="0" smtClean="0">
                  <a:solidFill>
                    <a:srgbClr val="A31515"/>
                  </a:solidFill>
                  <a:latin typeface="Lucida Console" pitchFamily="49" charset="0"/>
                </a:rPr>
                <a:t>s:Envelope</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s:Body</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m:GetFolderResponse</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m:ResponseMessages</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m:GetFolderResponseMessage</a:t>
              </a:r>
              <a:endParaRPr lang="en-US" sz="1000" dirty="0" smtClean="0">
                <a:solidFill>
                  <a:srgbClr val="0000FF"/>
                </a:solidFill>
                <a:latin typeface="Lucida Console" pitchFamily="49" charset="0"/>
              </a:endParaRPr>
            </a:p>
            <a:p>
              <a:r>
                <a:rPr lang="en-US" sz="1000" dirty="0" smtClean="0">
                  <a:solidFill>
                    <a:srgbClr val="0000FF"/>
                  </a:solidFill>
                  <a:latin typeface="Lucida Console" pitchFamily="49" charset="0"/>
                </a:rPr>
                <a:t>	</a:t>
              </a:r>
              <a:r>
                <a:rPr lang="en-US" sz="1000" dirty="0" err="1" smtClean="0">
                  <a:solidFill>
                    <a:srgbClr val="FF0000"/>
                  </a:solidFill>
                  <a:latin typeface="Lucida Console" pitchFamily="49" charset="0"/>
                </a:rPr>
                <a:t>ResponseClass</a:t>
              </a:r>
              <a:r>
                <a:rPr lang="en-US" sz="1000" dirty="0" smtClean="0">
                  <a:solidFill>
                    <a:srgbClr val="0000FF"/>
                  </a:solidFill>
                  <a:latin typeface="Lucida Console" pitchFamily="49" charset="0"/>
                </a:rPr>
                <a:t>="Success"&gt;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m:ResponseCode</a:t>
              </a:r>
              <a:r>
                <a:rPr lang="en-US" sz="1000" dirty="0" smtClean="0">
                  <a:solidFill>
                    <a:srgbClr val="0000FF"/>
                  </a:solidFill>
                  <a:latin typeface="Lucida Console" pitchFamily="49" charset="0"/>
                </a:rPr>
                <a:t>&gt;</a:t>
              </a:r>
              <a:r>
                <a:rPr lang="en-US" sz="1000" dirty="0" err="1" smtClean="0">
                  <a:solidFill>
                    <a:srgbClr val="0000FF"/>
                  </a:solidFill>
                  <a:latin typeface="Lucida Console" pitchFamily="49" charset="0"/>
                </a:rPr>
                <a:t>NoError</a:t>
              </a:r>
              <a:r>
                <a:rPr lang="en-US" sz="1000" dirty="0" smtClean="0">
                  <a:solidFill>
                    <a:srgbClr val="0000FF"/>
                  </a:solidFill>
                  <a:latin typeface="Lucida Console" pitchFamily="49" charset="0"/>
                </a:rPr>
                <a:t>&lt;/</a:t>
              </a:r>
              <a:r>
                <a:rPr lang="en-US" sz="1000" dirty="0" smtClean="0">
                  <a:solidFill>
                    <a:srgbClr val="A31515"/>
                  </a:solidFill>
                  <a:latin typeface="Lucida Console" pitchFamily="49" charset="0"/>
                </a:rPr>
                <a:t>m:ResponseCode</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m:Folders</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t:Folder</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t:FolderId</a:t>
              </a:r>
              <a:r>
                <a:rPr lang="en-US" sz="1000" dirty="0" smtClean="0">
                  <a:solidFill>
                    <a:srgbClr val="0000FF"/>
                  </a:solidFill>
                  <a:latin typeface="Lucida Console" pitchFamily="49" charset="0"/>
                </a:rPr>
                <a:t> </a:t>
              </a:r>
              <a:r>
                <a:rPr lang="en-US" sz="1000" dirty="0" smtClean="0">
                  <a:solidFill>
                    <a:srgbClr val="FF0000"/>
                  </a:solidFill>
                  <a:latin typeface="Lucida Console" pitchFamily="49" charset="0"/>
                </a:rPr>
                <a:t>Id</a:t>
              </a:r>
              <a:r>
                <a:rPr lang="en-US" sz="1000" dirty="0" smtClean="0">
                  <a:solidFill>
                    <a:srgbClr val="0000FF"/>
                  </a:solidFill>
                  <a:latin typeface="Lucida Console" pitchFamily="49" charset="0"/>
                </a:rPr>
                <a:t>="..." </a:t>
              </a:r>
              <a:r>
                <a:rPr lang="en-US" sz="1000" dirty="0" err="1" smtClean="0">
                  <a:solidFill>
                    <a:srgbClr val="FF0000"/>
                  </a:solidFill>
                  <a:latin typeface="Lucida Console" pitchFamily="49" charset="0"/>
                </a:rPr>
                <a:t>ChangeKey</a:t>
              </a:r>
              <a:r>
                <a:rPr lang="en-US" sz="1000" dirty="0" smtClean="0">
                  <a:solidFill>
                    <a:srgbClr val="0000FF"/>
                  </a:solidFill>
                  <a:latin typeface="Lucida Console" pitchFamily="49" charset="0"/>
                </a:rPr>
                <a:t>="..." /&gt;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t:FolderClass</a:t>
              </a:r>
              <a:r>
                <a:rPr lang="en-US" sz="1000" dirty="0" smtClean="0">
                  <a:solidFill>
                    <a:srgbClr val="0000FF"/>
                  </a:solidFill>
                  <a:latin typeface="Lucida Console" pitchFamily="49" charset="0"/>
                </a:rPr>
                <a:t>&gt;</a:t>
              </a:r>
              <a:r>
                <a:rPr lang="en-US" sz="1000" dirty="0" err="1" smtClean="0">
                  <a:solidFill>
                    <a:srgbClr val="0000FF"/>
                  </a:solidFill>
                  <a:latin typeface="Lucida Console" pitchFamily="49" charset="0"/>
                </a:rPr>
                <a:t>IPF.Note</a:t>
              </a:r>
              <a:r>
                <a:rPr lang="en-US" sz="1000" dirty="0" smtClean="0">
                  <a:solidFill>
                    <a:srgbClr val="0000FF"/>
                  </a:solidFill>
                  <a:latin typeface="Lucida Console" pitchFamily="49" charset="0"/>
                </a:rPr>
                <a:t>&lt;/</a:t>
              </a:r>
              <a:r>
                <a:rPr lang="en-US" sz="1000" dirty="0" smtClean="0">
                  <a:solidFill>
                    <a:srgbClr val="A31515"/>
                  </a:solidFill>
                  <a:latin typeface="Lucida Console" pitchFamily="49" charset="0"/>
                </a:rPr>
                <a:t>t:FolderClass</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t:DisplayName</a:t>
              </a:r>
              <a:r>
                <a:rPr lang="en-US" sz="1000" dirty="0" smtClean="0">
                  <a:solidFill>
                    <a:srgbClr val="0000FF"/>
                  </a:solidFill>
                  <a:latin typeface="Lucida Console" pitchFamily="49" charset="0"/>
                </a:rPr>
                <a:t>&gt;Inbox&lt;/</a:t>
              </a:r>
              <a:r>
                <a:rPr lang="en-US" sz="1000" dirty="0" smtClean="0">
                  <a:solidFill>
                    <a:srgbClr val="A31515"/>
                  </a:solidFill>
                  <a:latin typeface="Lucida Console" pitchFamily="49" charset="0"/>
                </a:rPr>
                <a:t>t:DisplayName</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t:Folder</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m:Folders</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m:GetFolderResponseMessage</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m:ResponseMessages</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m:GetFolderResponse</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  &lt;/</a:t>
              </a:r>
              <a:r>
                <a:rPr lang="en-US" sz="1000" dirty="0" smtClean="0">
                  <a:solidFill>
                    <a:srgbClr val="A31515"/>
                  </a:solidFill>
                  <a:latin typeface="Lucida Console" pitchFamily="49" charset="0"/>
                </a:rPr>
                <a:t>s:Body</a:t>
              </a:r>
              <a:r>
                <a:rPr lang="en-US" sz="1000" dirty="0" smtClean="0">
                  <a:solidFill>
                    <a:srgbClr val="0000FF"/>
                  </a:solidFill>
                  <a:latin typeface="Lucida Console" pitchFamily="49" charset="0"/>
                </a:rPr>
                <a:t>&gt;</a:t>
              </a:r>
            </a:p>
            <a:p>
              <a:r>
                <a:rPr lang="en-US" sz="1000" dirty="0" smtClean="0">
                  <a:solidFill>
                    <a:srgbClr val="0000FF"/>
                  </a:solidFill>
                  <a:latin typeface="Lucida Console" pitchFamily="49" charset="0"/>
                </a:rPr>
                <a:t>&lt;/</a:t>
              </a:r>
              <a:r>
                <a:rPr lang="en-US" sz="1000" dirty="0" smtClean="0">
                  <a:solidFill>
                    <a:srgbClr val="A31515"/>
                  </a:solidFill>
                  <a:latin typeface="Lucida Console" pitchFamily="49" charset="0"/>
                </a:rPr>
                <a:t>s:Envelope</a:t>
              </a:r>
              <a:r>
                <a:rPr lang="en-US" sz="1000" dirty="0" smtClean="0">
                  <a:solidFill>
                    <a:srgbClr val="0000FF"/>
                  </a:solidFill>
                  <a:latin typeface="Lucida Console" pitchFamily="49" charset="0"/>
                </a:rPr>
                <a:t>&gt;</a:t>
              </a:r>
              <a:endParaRPr lang="en-US" sz="1000" dirty="0">
                <a:solidFill>
                  <a:srgbClr val="080808"/>
                </a:solidFill>
                <a:latin typeface="Lucida Console" pitchFamily="49" charset="0"/>
                <a:cs typeface="Courier New" pitchFamily="49" charset="0"/>
              </a:endParaRPr>
            </a:p>
          </p:txBody>
        </p:sp>
        <p:sp>
          <p:nvSpPr>
            <p:cNvPr id="9" name="Rectangle 8"/>
            <p:cNvSpPr/>
            <p:nvPr/>
          </p:nvSpPr>
          <p:spPr>
            <a:xfrm>
              <a:off x="327660" y="1452384"/>
              <a:ext cx="3947160" cy="1938992"/>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r>
                <a:rPr lang="en-US" sz="1000" dirty="0" smtClean="0">
                  <a:solidFill>
                    <a:srgbClr val="0000FF"/>
                  </a:solidFill>
                  <a:latin typeface="Lucida Console" pitchFamily="49" charset="0"/>
                  <a:cs typeface="Courier New" pitchFamily="49" charset="0"/>
                </a:rPr>
                <a:t>&lt;</a:t>
              </a:r>
              <a:r>
                <a:rPr lang="en-US" sz="1000" dirty="0" err="1" smtClean="0">
                  <a:solidFill>
                    <a:srgbClr val="A31515"/>
                  </a:solidFill>
                  <a:latin typeface="Lucida Console" pitchFamily="49" charset="0"/>
                  <a:cs typeface="Courier New" pitchFamily="49" charset="0"/>
                </a:rPr>
                <a:t>soap:Envelope</a:t>
              </a:r>
              <a:r>
                <a:rPr lang="en-US" sz="1000" dirty="0" smtClean="0">
                  <a:solidFill>
                    <a:srgbClr val="0000FF"/>
                  </a:solidFill>
                  <a:latin typeface="Lucida Console" pitchFamily="49" charset="0"/>
                  <a:cs typeface="Courier New" pitchFamily="49" charset="0"/>
                </a:rPr>
                <a:t>&gt;</a:t>
              </a:r>
            </a:p>
            <a:p>
              <a:r>
                <a:rPr lang="en-US" sz="1000" dirty="0" smtClean="0">
                  <a:solidFill>
                    <a:srgbClr val="0000FF"/>
                  </a:solidFill>
                  <a:latin typeface="Lucida Console" pitchFamily="49" charset="0"/>
                  <a:cs typeface="Courier New" pitchFamily="49" charset="0"/>
                </a:rPr>
                <a:t>  &lt;</a:t>
              </a:r>
              <a:r>
                <a:rPr lang="en-US" sz="1000" dirty="0" err="1" smtClean="0">
                  <a:solidFill>
                    <a:srgbClr val="A31515"/>
                  </a:solidFill>
                  <a:latin typeface="Lucida Console" pitchFamily="49" charset="0"/>
                  <a:cs typeface="Courier New" pitchFamily="49" charset="0"/>
                </a:rPr>
                <a:t>soap:Body</a:t>
              </a:r>
              <a:r>
                <a:rPr lang="en-US" sz="1000" dirty="0" smtClean="0">
                  <a:solidFill>
                    <a:srgbClr val="0000FF"/>
                  </a:solidFill>
                  <a:latin typeface="Lucida Console" pitchFamily="49" charset="0"/>
                  <a:cs typeface="Courier New" pitchFamily="49" charset="0"/>
                </a:rPr>
                <a:t>&gt;</a:t>
              </a:r>
            </a:p>
            <a:p>
              <a:r>
                <a:rPr lang="en-US" sz="1000" dirty="0" smtClean="0">
                  <a:solidFill>
                    <a:srgbClr val="0000FF"/>
                  </a:solidFill>
                  <a:latin typeface="Lucida Console" pitchFamily="49" charset="0"/>
                  <a:cs typeface="Courier New" pitchFamily="49" charset="0"/>
                </a:rPr>
                <a:t>    &lt;</a:t>
              </a:r>
              <a:r>
                <a:rPr lang="en-US" sz="1000" dirty="0" smtClean="0">
                  <a:solidFill>
                    <a:srgbClr val="A31515"/>
                  </a:solidFill>
                  <a:latin typeface="Lucida Console" pitchFamily="49" charset="0"/>
                  <a:cs typeface="Courier New" pitchFamily="49" charset="0"/>
                </a:rPr>
                <a:t>m:GetFolder</a:t>
              </a:r>
              <a:r>
                <a:rPr lang="en-US" sz="1000" dirty="0" smtClean="0">
                  <a:solidFill>
                    <a:srgbClr val="0000FF"/>
                  </a:solidFill>
                  <a:latin typeface="Lucida Console" pitchFamily="49" charset="0"/>
                  <a:cs typeface="Courier New" pitchFamily="49" charset="0"/>
                </a:rPr>
                <a:t>&gt;</a:t>
              </a:r>
            </a:p>
            <a:p>
              <a:r>
                <a:rPr lang="en-US" sz="1000" dirty="0" smtClean="0">
                  <a:solidFill>
                    <a:srgbClr val="0000FF"/>
                  </a:solidFill>
                  <a:latin typeface="Lucida Console" pitchFamily="49" charset="0"/>
                  <a:cs typeface="Courier New" pitchFamily="49" charset="0"/>
                </a:rPr>
                <a:t>      &lt;</a:t>
              </a:r>
              <a:r>
                <a:rPr lang="en-US" sz="1000" dirty="0" smtClean="0">
                  <a:solidFill>
                    <a:srgbClr val="A31515"/>
                  </a:solidFill>
                  <a:latin typeface="Lucida Console" pitchFamily="49" charset="0"/>
                  <a:cs typeface="Courier New" pitchFamily="49" charset="0"/>
                </a:rPr>
                <a:t>m:FolderShape</a:t>
              </a:r>
              <a:r>
                <a:rPr lang="en-US" sz="1000" dirty="0" smtClean="0">
                  <a:solidFill>
                    <a:srgbClr val="0000FF"/>
                  </a:solidFill>
                  <a:latin typeface="Lucida Console" pitchFamily="49" charset="0"/>
                  <a:cs typeface="Courier New" pitchFamily="49" charset="0"/>
                </a:rPr>
                <a:t>&gt;</a:t>
              </a:r>
            </a:p>
            <a:p>
              <a:r>
                <a:rPr lang="en-US" sz="1000" dirty="0" smtClean="0">
                  <a:solidFill>
                    <a:srgbClr val="0000FF"/>
                  </a:solidFill>
                  <a:latin typeface="Lucida Console" pitchFamily="49" charset="0"/>
                  <a:cs typeface="Courier New" pitchFamily="49" charset="0"/>
                </a:rPr>
                <a:t>        &lt;</a:t>
              </a:r>
              <a:r>
                <a:rPr lang="en-US" sz="1000" dirty="0" smtClean="0">
                  <a:solidFill>
                    <a:srgbClr val="A31515"/>
                  </a:solidFill>
                  <a:latin typeface="Lucida Console" pitchFamily="49" charset="0"/>
                  <a:cs typeface="Courier New" pitchFamily="49" charset="0"/>
                </a:rPr>
                <a:t>t:BaseShape</a:t>
              </a:r>
              <a:r>
                <a:rPr lang="en-US" sz="1000" dirty="0" smtClean="0">
                  <a:solidFill>
                    <a:srgbClr val="0000FF"/>
                  </a:solidFill>
                  <a:latin typeface="Lucida Console" pitchFamily="49" charset="0"/>
                  <a:cs typeface="Courier New" pitchFamily="49" charset="0"/>
                </a:rPr>
                <a:t>&gt;</a:t>
              </a:r>
              <a:r>
                <a:rPr lang="en-US" sz="1000" dirty="0" err="1" smtClean="0">
                  <a:solidFill>
                    <a:srgbClr val="0000FF"/>
                  </a:solidFill>
                  <a:latin typeface="Lucida Console" pitchFamily="49" charset="0"/>
                  <a:cs typeface="Courier New" pitchFamily="49" charset="0"/>
                </a:rPr>
                <a:t>AllProperties</a:t>
              </a:r>
              <a:r>
                <a:rPr lang="en-US" sz="1000" dirty="0" smtClean="0">
                  <a:solidFill>
                    <a:srgbClr val="0000FF"/>
                  </a:solidFill>
                  <a:latin typeface="Lucida Console" pitchFamily="49" charset="0"/>
                  <a:cs typeface="Courier New" pitchFamily="49" charset="0"/>
                </a:rPr>
                <a:t>&lt;/</a:t>
              </a:r>
              <a:r>
                <a:rPr lang="en-US" sz="1000" dirty="0" smtClean="0">
                  <a:solidFill>
                    <a:srgbClr val="A31515"/>
                  </a:solidFill>
                  <a:latin typeface="Lucida Console" pitchFamily="49" charset="0"/>
                  <a:cs typeface="Courier New" pitchFamily="49" charset="0"/>
                </a:rPr>
                <a:t>t:BaseShape</a:t>
              </a:r>
              <a:r>
                <a:rPr lang="en-US" sz="1000" dirty="0" smtClean="0">
                  <a:solidFill>
                    <a:srgbClr val="0000FF"/>
                  </a:solidFill>
                  <a:latin typeface="Lucida Console" pitchFamily="49" charset="0"/>
                  <a:cs typeface="Courier New" pitchFamily="49" charset="0"/>
                </a:rPr>
                <a:t>&gt;</a:t>
              </a:r>
            </a:p>
            <a:p>
              <a:r>
                <a:rPr lang="en-US" sz="1000" dirty="0" smtClean="0">
                  <a:solidFill>
                    <a:srgbClr val="0000FF"/>
                  </a:solidFill>
                  <a:latin typeface="Lucida Console" pitchFamily="49" charset="0"/>
                  <a:cs typeface="Courier New" pitchFamily="49" charset="0"/>
                </a:rPr>
                <a:t>      &lt;/</a:t>
              </a:r>
              <a:r>
                <a:rPr lang="en-US" sz="1000" dirty="0" smtClean="0">
                  <a:solidFill>
                    <a:srgbClr val="A31515"/>
                  </a:solidFill>
                  <a:latin typeface="Lucida Console" pitchFamily="49" charset="0"/>
                  <a:cs typeface="Courier New" pitchFamily="49" charset="0"/>
                </a:rPr>
                <a:t>m:FolderShape</a:t>
              </a:r>
              <a:r>
                <a:rPr lang="en-US" sz="1000" dirty="0" smtClean="0">
                  <a:solidFill>
                    <a:srgbClr val="0000FF"/>
                  </a:solidFill>
                  <a:latin typeface="Lucida Console" pitchFamily="49" charset="0"/>
                  <a:cs typeface="Courier New" pitchFamily="49" charset="0"/>
                </a:rPr>
                <a:t>&gt;</a:t>
              </a:r>
            </a:p>
            <a:p>
              <a:r>
                <a:rPr lang="en-US" sz="1000" dirty="0" smtClean="0">
                  <a:solidFill>
                    <a:srgbClr val="0000FF"/>
                  </a:solidFill>
                  <a:latin typeface="Lucida Console" pitchFamily="49" charset="0"/>
                  <a:cs typeface="Courier New" pitchFamily="49" charset="0"/>
                </a:rPr>
                <a:t>      &lt;</a:t>
              </a:r>
              <a:r>
                <a:rPr lang="en-US" sz="1000" dirty="0" smtClean="0">
                  <a:solidFill>
                    <a:srgbClr val="A31515"/>
                  </a:solidFill>
                  <a:latin typeface="Lucida Console" pitchFamily="49" charset="0"/>
                  <a:cs typeface="Courier New" pitchFamily="49" charset="0"/>
                </a:rPr>
                <a:t>m:FolderIds</a:t>
              </a:r>
              <a:r>
                <a:rPr lang="en-US" sz="1000" dirty="0" smtClean="0">
                  <a:solidFill>
                    <a:srgbClr val="0000FF"/>
                  </a:solidFill>
                  <a:latin typeface="Lucida Console" pitchFamily="49" charset="0"/>
                  <a:cs typeface="Courier New" pitchFamily="49" charset="0"/>
                </a:rPr>
                <a:t>&gt;</a:t>
              </a:r>
            </a:p>
            <a:p>
              <a:r>
                <a:rPr lang="en-US" sz="1000" dirty="0" smtClean="0">
                  <a:solidFill>
                    <a:srgbClr val="0000FF"/>
                  </a:solidFill>
                  <a:latin typeface="Lucida Console" pitchFamily="49" charset="0"/>
                  <a:cs typeface="Courier New" pitchFamily="49" charset="0"/>
                </a:rPr>
                <a:t>        &lt;</a:t>
              </a:r>
              <a:r>
                <a:rPr lang="en-US" sz="1000" dirty="0" smtClean="0">
                  <a:solidFill>
                    <a:srgbClr val="A31515"/>
                  </a:solidFill>
                  <a:latin typeface="Lucida Console" pitchFamily="49" charset="0"/>
                  <a:cs typeface="Courier New" pitchFamily="49" charset="0"/>
                </a:rPr>
                <a:t>t:DistinguishedFolderId</a:t>
              </a:r>
              <a:r>
                <a:rPr lang="en-US" sz="1000" dirty="0" smtClean="0">
                  <a:solidFill>
                    <a:srgbClr val="0000FF"/>
                  </a:solidFill>
                  <a:latin typeface="Lucida Console" pitchFamily="49" charset="0"/>
                  <a:cs typeface="Courier New" pitchFamily="49" charset="0"/>
                </a:rPr>
                <a:t> </a:t>
              </a:r>
              <a:r>
                <a:rPr lang="en-US" sz="1000" dirty="0" smtClean="0">
                  <a:solidFill>
                    <a:srgbClr val="FF0000"/>
                  </a:solidFill>
                  <a:latin typeface="Lucida Console" pitchFamily="49" charset="0"/>
                  <a:cs typeface="Courier New" pitchFamily="49" charset="0"/>
                </a:rPr>
                <a:t>Id</a:t>
              </a:r>
              <a:r>
                <a:rPr lang="en-US" sz="1000" dirty="0" smtClean="0">
                  <a:solidFill>
                    <a:srgbClr val="0000FF"/>
                  </a:solidFill>
                  <a:latin typeface="Lucida Console" pitchFamily="49" charset="0"/>
                  <a:cs typeface="Courier New" pitchFamily="49" charset="0"/>
                </a:rPr>
                <a:t>="inbox" /&gt;</a:t>
              </a:r>
            </a:p>
            <a:p>
              <a:r>
                <a:rPr lang="en-US" sz="1000" dirty="0" smtClean="0">
                  <a:solidFill>
                    <a:srgbClr val="0000FF"/>
                  </a:solidFill>
                  <a:latin typeface="Lucida Console" pitchFamily="49" charset="0"/>
                  <a:cs typeface="Courier New" pitchFamily="49" charset="0"/>
                </a:rPr>
                <a:t>      &lt;/</a:t>
              </a:r>
              <a:r>
                <a:rPr lang="en-US" sz="1000" dirty="0" smtClean="0">
                  <a:solidFill>
                    <a:srgbClr val="A31515"/>
                  </a:solidFill>
                  <a:latin typeface="Lucida Console" pitchFamily="49" charset="0"/>
                  <a:cs typeface="Courier New" pitchFamily="49" charset="0"/>
                </a:rPr>
                <a:t>m:FolderIds</a:t>
              </a:r>
              <a:r>
                <a:rPr lang="en-US" sz="1000" dirty="0" smtClean="0">
                  <a:solidFill>
                    <a:srgbClr val="0000FF"/>
                  </a:solidFill>
                  <a:latin typeface="Lucida Console" pitchFamily="49" charset="0"/>
                  <a:cs typeface="Courier New" pitchFamily="49" charset="0"/>
                </a:rPr>
                <a:t>&gt;</a:t>
              </a:r>
            </a:p>
            <a:p>
              <a:r>
                <a:rPr lang="en-US" sz="1000" dirty="0" smtClean="0">
                  <a:solidFill>
                    <a:srgbClr val="0000FF"/>
                  </a:solidFill>
                  <a:latin typeface="Lucida Console" pitchFamily="49" charset="0"/>
                  <a:cs typeface="Courier New" pitchFamily="49" charset="0"/>
                </a:rPr>
                <a:t>    &lt;/</a:t>
              </a:r>
              <a:r>
                <a:rPr lang="en-US" sz="1000" dirty="0" smtClean="0">
                  <a:solidFill>
                    <a:srgbClr val="A31515"/>
                  </a:solidFill>
                  <a:latin typeface="Lucida Console" pitchFamily="49" charset="0"/>
                  <a:cs typeface="Courier New" pitchFamily="49" charset="0"/>
                </a:rPr>
                <a:t>m:GetFolder</a:t>
              </a:r>
              <a:r>
                <a:rPr lang="en-US" sz="1000" dirty="0" smtClean="0">
                  <a:solidFill>
                    <a:srgbClr val="0000FF"/>
                  </a:solidFill>
                  <a:latin typeface="Lucida Console" pitchFamily="49" charset="0"/>
                  <a:cs typeface="Courier New" pitchFamily="49" charset="0"/>
                </a:rPr>
                <a:t>&gt;</a:t>
              </a:r>
            </a:p>
            <a:p>
              <a:r>
                <a:rPr lang="en-US" sz="1000" dirty="0" smtClean="0">
                  <a:solidFill>
                    <a:srgbClr val="0000FF"/>
                  </a:solidFill>
                  <a:latin typeface="Lucida Console" pitchFamily="49" charset="0"/>
                  <a:cs typeface="Courier New" pitchFamily="49" charset="0"/>
                </a:rPr>
                <a:t>  &lt;/</a:t>
              </a:r>
              <a:r>
                <a:rPr lang="en-US" sz="1000" dirty="0" err="1" smtClean="0">
                  <a:solidFill>
                    <a:srgbClr val="A31515"/>
                  </a:solidFill>
                  <a:latin typeface="Lucida Console" pitchFamily="49" charset="0"/>
                  <a:cs typeface="Courier New" pitchFamily="49" charset="0"/>
                </a:rPr>
                <a:t>soap:Body</a:t>
              </a:r>
              <a:r>
                <a:rPr lang="en-US" sz="1000" dirty="0" smtClean="0">
                  <a:solidFill>
                    <a:srgbClr val="0000FF"/>
                  </a:solidFill>
                  <a:latin typeface="Lucida Console" pitchFamily="49" charset="0"/>
                  <a:cs typeface="Courier New" pitchFamily="49" charset="0"/>
                </a:rPr>
                <a:t>&gt;</a:t>
              </a:r>
            </a:p>
            <a:p>
              <a:r>
                <a:rPr lang="en-US" sz="1000" dirty="0" smtClean="0">
                  <a:solidFill>
                    <a:srgbClr val="0000FF"/>
                  </a:solidFill>
                  <a:latin typeface="Lucida Console" pitchFamily="49" charset="0"/>
                  <a:cs typeface="Courier New" pitchFamily="49" charset="0"/>
                </a:rPr>
                <a:t>&lt;/</a:t>
              </a:r>
              <a:r>
                <a:rPr lang="en-US" sz="1000" dirty="0" err="1" smtClean="0">
                  <a:solidFill>
                    <a:srgbClr val="A31515"/>
                  </a:solidFill>
                  <a:latin typeface="Lucida Console" pitchFamily="49" charset="0"/>
                  <a:cs typeface="Courier New" pitchFamily="49" charset="0"/>
                </a:rPr>
                <a:t>soap:Envelope</a:t>
              </a:r>
              <a:r>
                <a:rPr lang="en-US" sz="1000" dirty="0" smtClean="0">
                  <a:solidFill>
                    <a:srgbClr val="0000FF"/>
                  </a:solidFill>
                  <a:latin typeface="Lucida Console" pitchFamily="49" charset="0"/>
                  <a:cs typeface="Courier New" pitchFamily="49" charset="0"/>
                </a:rPr>
                <a:t>&gt;</a:t>
              </a:r>
              <a:endParaRPr lang="en-US" sz="1000" dirty="0">
                <a:solidFill>
                  <a:srgbClr val="080808"/>
                </a:solidFill>
                <a:latin typeface="Lucida Console" pitchFamily="49" charset="0"/>
                <a:cs typeface="Courier New" pitchFamily="49" charset="0"/>
              </a:endParaRPr>
            </a:p>
          </p:txBody>
        </p:sp>
      </p:grpSp>
      <p:sp>
        <p:nvSpPr>
          <p:cNvPr id="14" name="Right Arrow 13"/>
          <p:cNvSpPr/>
          <p:nvPr/>
        </p:nvSpPr>
        <p:spPr bwMode="auto">
          <a:xfrm>
            <a:off x="762000" y="4122420"/>
            <a:ext cx="7467600" cy="800100"/>
          </a:xfrm>
          <a:prstGeom prst="rightArrow">
            <a:avLst/>
          </a:prstGeom>
          <a:gradFill>
            <a:gsLst>
              <a:gs pos="0">
                <a:srgbClr val="C00000"/>
              </a:gs>
              <a:gs pos="55000">
                <a:srgbClr val="FFC000"/>
              </a:gs>
              <a:gs pos="97000">
                <a:schemeClr val="accent2"/>
              </a:gs>
            </a:gsLst>
            <a:lin ang="0" scaled="0"/>
          </a:gradFill>
          <a:ln>
            <a:noFill/>
            <a:headEnd type="none" w="med" len="med"/>
            <a:tailEnd type="none" w="med" len="med"/>
          </a:ln>
          <a:scene3d>
            <a:camera prst="orthographicFront"/>
            <a:lightRig rig="threePt" dir="t"/>
          </a:scene3d>
          <a:sp3d contourW="95250">
            <a:bevelT/>
          </a:sp3d>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400" dirty="0" smtClean="0">
                <a:solidFill>
                  <a:srgbClr val="FFFFFF"/>
                </a:solidFill>
              </a:rPr>
              <a:t>Increased Productivity</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2" presetClass="exit" presetSubtype="8" fill="hold" nodeType="withEffect">
                                  <p:stCondLst>
                                    <p:cond delay="0"/>
                                  </p:stCondLst>
                                  <p:childTnLst>
                                    <p:anim calcmode="lin" valueType="num">
                                      <p:cBhvr additive="base">
                                        <p:cTn id="24" dur="500"/>
                                        <p:tgtEl>
                                          <p:spTgt spid="16"/>
                                        </p:tgtEl>
                                        <p:attrNameLst>
                                          <p:attrName>ppt_x</p:attrName>
                                        </p:attrNameLst>
                                      </p:cBhvr>
                                      <p:tavLst>
                                        <p:tav tm="0">
                                          <p:val>
                                            <p:strVal val="ppt_x"/>
                                          </p:val>
                                        </p:tav>
                                        <p:tav tm="100000">
                                          <p:val>
                                            <p:strVal val="0-ppt_w/2"/>
                                          </p:val>
                                        </p:tav>
                                      </p:tavLst>
                                    </p:anim>
                                    <p:anim calcmode="lin" valueType="num">
                                      <p:cBhvr additive="base">
                                        <p:cTn id="25" dur="500"/>
                                        <p:tgtEl>
                                          <p:spTgt spid="16"/>
                                        </p:tgtEl>
                                        <p:attrNameLst>
                                          <p:attrName>ppt_y</p:attrName>
                                        </p:attrNameLst>
                                      </p:cBhvr>
                                      <p:tavLst>
                                        <p:tav tm="0">
                                          <p:val>
                                            <p:strVal val="ppt_y"/>
                                          </p:val>
                                        </p:tav>
                                        <p:tav tm="100000">
                                          <p:val>
                                            <p:strVal val="ppt_y"/>
                                          </p:val>
                                        </p:tav>
                                      </p:tavLst>
                                    </p:anim>
                                    <p:set>
                                      <p:cBhvr>
                                        <p:cTn id="26" dur="1" fill="hold">
                                          <p:stCondLst>
                                            <p:cond delay="499"/>
                                          </p:stCondLst>
                                        </p:cTn>
                                        <p:tgtEl>
                                          <p:spTgt spid="16"/>
                                        </p:tgtEl>
                                        <p:attrNameLst>
                                          <p:attrName>style.visibility</p:attrName>
                                        </p:attrNameLst>
                                      </p:cBhvr>
                                      <p:to>
                                        <p:strVal val="hidden"/>
                                      </p:to>
                                    </p:set>
                                  </p:childTnLst>
                                </p:cTn>
                              </p:par>
                              <p:par>
                                <p:cTn id="27" presetID="2" presetClass="exit" presetSubtype="4" fill="hold" nodeType="withEffect">
                                  <p:stCondLst>
                                    <p:cond delay="0"/>
                                  </p:stCondLst>
                                  <p:childTnLst>
                                    <p:anim calcmode="lin" valueType="num">
                                      <p:cBhvr additive="base">
                                        <p:cTn id="28" dur="500"/>
                                        <p:tgtEl>
                                          <p:spTgt spid="6"/>
                                        </p:tgtEl>
                                        <p:attrNameLst>
                                          <p:attrName>ppt_x</p:attrName>
                                        </p:attrNameLst>
                                      </p:cBhvr>
                                      <p:tavLst>
                                        <p:tav tm="0">
                                          <p:val>
                                            <p:strVal val="ppt_x"/>
                                          </p:val>
                                        </p:tav>
                                        <p:tav tm="100000">
                                          <p:val>
                                            <p:strVal val="ppt_x"/>
                                          </p:val>
                                        </p:tav>
                                      </p:tavLst>
                                    </p:anim>
                                    <p:anim calcmode="lin" valueType="num">
                                      <p:cBhvr additive="base">
                                        <p:cTn id="29" dur="500"/>
                                        <p:tgtEl>
                                          <p:spTgt spid="6"/>
                                        </p:tgtEl>
                                        <p:attrNameLst>
                                          <p:attrName>ppt_y</p:attrName>
                                        </p:attrNameLst>
                                      </p:cBhvr>
                                      <p:tavLst>
                                        <p:tav tm="0">
                                          <p:val>
                                            <p:strVal val="ppt_y"/>
                                          </p:val>
                                        </p:tav>
                                        <p:tav tm="100000">
                                          <p:val>
                                            <p:strVal val="1+ppt_h/2"/>
                                          </p:val>
                                        </p:tav>
                                      </p:tavLst>
                                    </p:anim>
                                    <p:set>
                                      <p:cBhvr>
                                        <p:cTn id="30" dur="1" fill="hold">
                                          <p:stCondLst>
                                            <p:cond delay="499"/>
                                          </p:stCondLst>
                                        </p:cTn>
                                        <p:tgtEl>
                                          <p:spTgt spid="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xit" presetSubtype="8" fill="hold" grpId="1" nodeType="withEffect">
                                  <p:stCondLst>
                                    <p:cond delay="0"/>
                                  </p:stCondLst>
                                  <p:childTnLst>
                                    <p:anim calcmode="lin" valueType="num">
                                      <p:cBhvr additive="base">
                                        <p:cTn id="42" dur="500"/>
                                        <p:tgtEl>
                                          <p:spTgt spid="8"/>
                                        </p:tgtEl>
                                        <p:attrNameLst>
                                          <p:attrName>ppt_x</p:attrName>
                                        </p:attrNameLst>
                                      </p:cBhvr>
                                      <p:tavLst>
                                        <p:tav tm="0">
                                          <p:val>
                                            <p:strVal val="ppt_x"/>
                                          </p:val>
                                        </p:tav>
                                        <p:tav tm="100000">
                                          <p:val>
                                            <p:strVal val="0-ppt_w/2"/>
                                          </p:val>
                                        </p:tav>
                                      </p:tavLst>
                                    </p:anim>
                                    <p:anim calcmode="lin" valueType="num">
                                      <p:cBhvr additive="base">
                                        <p:cTn id="43" dur="500"/>
                                        <p:tgtEl>
                                          <p:spTgt spid="8"/>
                                        </p:tgtEl>
                                        <p:attrNameLst>
                                          <p:attrName>ppt_y</p:attrName>
                                        </p:attrNameLst>
                                      </p:cBhvr>
                                      <p:tavLst>
                                        <p:tav tm="0">
                                          <p:val>
                                            <p:strVal val="ppt_y"/>
                                          </p:val>
                                        </p:tav>
                                        <p:tav tm="100000">
                                          <p:val>
                                            <p:strVal val="ppt_y"/>
                                          </p:val>
                                        </p:tav>
                                      </p:tavLst>
                                    </p:anim>
                                    <p:set>
                                      <p:cBhvr>
                                        <p:cTn id="44" dur="1" fill="hold">
                                          <p:stCondLst>
                                            <p:cond delay="499"/>
                                          </p:stCondLst>
                                        </p:cTn>
                                        <p:tgtEl>
                                          <p:spTgt spid="8"/>
                                        </p:tgtEl>
                                        <p:attrNameLst>
                                          <p:attrName>style.visibility</p:attrName>
                                        </p:attrNameLst>
                                      </p:cBhvr>
                                      <p:to>
                                        <p:strVal val="hidden"/>
                                      </p:to>
                                    </p:set>
                                  </p:childTnLst>
                                </p:cTn>
                              </p:par>
                              <p:par>
                                <p:cTn id="45" presetID="2" presetClass="exit" presetSubtype="4" fill="hold" nodeType="withEffect">
                                  <p:stCondLst>
                                    <p:cond delay="0"/>
                                  </p:stCondLst>
                                  <p:childTnLst>
                                    <p:anim calcmode="lin" valueType="num">
                                      <p:cBhvr additive="base">
                                        <p:cTn id="46" dur="500"/>
                                        <p:tgtEl>
                                          <p:spTgt spid="7"/>
                                        </p:tgtEl>
                                        <p:attrNameLst>
                                          <p:attrName>ppt_x</p:attrName>
                                        </p:attrNameLst>
                                      </p:cBhvr>
                                      <p:tavLst>
                                        <p:tav tm="0">
                                          <p:val>
                                            <p:strVal val="ppt_x"/>
                                          </p:val>
                                        </p:tav>
                                        <p:tav tm="100000">
                                          <p:val>
                                            <p:strVal val="ppt_x"/>
                                          </p:val>
                                        </p:tav>
                                      </p:tavLst>
                                    </p:anim>
                                    <p:anim calcmode="lin" valueType="num">
                                      <p:cBhvr additive="base">
                                        <p:cTn id="47" dur="500"/>
                                        <p:tgtEl>
                                          <p:spTgt spid="7"/>
                                        </p:tgtEl>
                                        <p:attrNameLst>
                                          <p:attrName>ppt_y</p:attrName>
                                        </p:attrNameLst>
                                      </p:cBhvr>
                                      <p:tavLst>
                                        <p:tav tm="0">
                                          <p:val>
                                            <p:strVal val="ppt_y"/>
                                          </p:val>
                                        </p:tav>
                                        <p:tav tm="100000">
                                          <p:val>
                                            <p:strVal val="1+ppt_h/2"/>
                                          </p:val>
                                        </p:tav>
                                      </p:tavLst>
                                    </p:anim>
                                    <p:set>
                                      <p:cBhvr>
                                        <p:cTn id="48" dur="1" fill="hold">
                                          <p:stCondLst>
                                            <p:cond delay="499"/>
                                          </p:stCondLst>
                                        </p:cTn>
                                        <p:tgtEl>
                                          <p:spTgt spid="7"/>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par>
                                <p:cTn id="54" presetID="10" presetClass="entr" presetSubtype="0"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par>
                                <p:cTn id="57" presetID="2" presetClass="exit" presetSubtype="8" fill="hold" nodeType="withEffect">
                                  <p:stCondLst>
                                    <p:cond delay="0"/>
                                  </p:stCondLst>
                                  <p:childTnLst>
                                    <p:anim calcmode="lin" valueType="num">
                                      <p:cBhvr additive="base">
                                        <p:cTn id="58" dur="500"/>
                                        <p:tgtEl>
                                          <p:spTgt spid="13"/>
                                        </p:tgtEl>
                                        <p:attrNameLst>
                                          <p:attrName>ppt_x</p:attrName>
                                        </p:attrNameLst>
                                      </p:cBhvr>
                                      <p:tavLst>
                                        <p:tav tm="0">
                                          <p:val>
                                            <p:strVal val="ppt_x"/>
                                          </p:val>
                                        </p:tav>
                                        <p:tav tm="100000">
                                          <p:val>
                                            <p:strVal val="0-ppt_w/2"/>
                                          </p:val>
                                        </p:tav>
                                      </p:tavLst>
                                    </p:anim>
                                    <p:anim calcmode="lin" valueType="num">
                                      <p:cBhvr additive="base">
                                        <p:cTn id="59" dur="500"/>
                                        <p:tgtEl>
                                          <p:spTgt spid="13"/>
                                        </p:tgtEl>
                                        <p:attrNameLst>
                                          <p:attrName>ppt_y</p:attrName>
                                        </p:attrNameLst>
                                      </p:cBhvr>
                                      <p:tavLst>
                                        <p:tav tm="0">
                                          <p:val>
                                            <p:strVal val="ppt_y"/>
                                          </p:val>
                                        </p:tav>
                                        <p:tav tm="100000">
                                          <p:val>
                                            <p:strVal val="ppt_y"/>
                                          </p:val>
                                        </p:tav>
                                      </p:tavLst>
                                    </p:anim>
                                    <p:set>
                                      <p:cBhvr>
                                        <p:cTn id="60" dur="1" fill="hold">
                                          <p:stCondLst>
                                            <p:cond delay="499"/>
                                          </p:stCondLst>
                                        </p:cTn>
                                        <p:tgtEl>
                                          <p:spTgt spid="13"/>
                                        </p:tgtEl>
                                        <p:attrNameLst>
                                          <p:attrName>style.visibility</p:attrName>
                                        </p:attrNameLst>
                                      </p:cBhvr>
                                      <p:to>
                                        <p:strVal val="hidden"/>
                                      </p:to>
                                    </p:set>
                                  </p:childTnLst>
                                </p:cTn>
                              </p:par>
                              <p:par>
                                <p:cTn id="61" presetID="64" presetClass="path" presetSubtype="0" accel="50000" decel="50000" fill="hold" nodeType="withEffect">
                                  <p:stCondLst>
                                    <p:cond delay="0"/>
                                  </p:stCondLst>
                                  <p:childTnLst>
                                    <p:animMotion origin="layout" path="M 0 0  L 0 -0.33333  E" pathEditMode="relative" ptsTypes="">
                                      <p:cBhvr>
                                        <p:cTn id="62" dur="1000" fill="hold"/>
                                        <p:tgtEl>
                                          <p:spTgt spid="6"/>
                                        </p:tgtEl>
                                        <p:attrNameLst>
                                          <p:attrName>ppt_x</p:attrName>
                                          <p:attrName>ppt_y</p:attrName>
                                        </p:attrNameLst>
                                      </p:cBhvr>
                                    </p:animMotion>
                                  </p:childTnLst>
                                </p:cTn>
                              </p:par>
                              <p:par>
                                <p:cTn id="63" presetID="64" presetClass="path" presetSubtype="0" accel="50000" decel="50000" fill="hold" nodeType="withEffect">
                                  <p:stCondLst>
                                    <p:cond delay="0"/>
                                  </p:stCondLst>
                                  <p:childTnLst>
                                    <p:animMotion origin="layout" path="M 0 0  L 0 -0.33333  E" pathEditMode="relative" ptsTypes="">
                                      <p:cBhvr>
                                        <p:cTn id="64" dur="1000" fill="hold"/>
                                        <p:tgtEl>
                                          <p:spTgt spid="7"/>
                                        </p:tgtEl>
                                        <p:attrNameLst>
                                          <p:attrName>ppt_x</p:attrName>
                                          <p:attrName>ppt_y</p:attrName>
                                        </p:attrNameLst>
                                      </p:cBhvr>
                                    </p:animMotion>
                                  </p:childTnLst>
                                </p:cTn>
                              </p:par>
                              <p:par>
                                <p:cTn id="65" presetID="64" presetClass="path" presetSubtype="0" accel="50000" decel="50000" fill="hold" nodeType="withEffect">
                                  <p:stCondLst>
                                    <p:cond delay="0"/>
                                  </p:stCondLst>
                                  <p:childTnLst>
                                    <p:animMotion origin="layout" path="M 0 0  L 0 -0.33333  E" pathEditMode="relative" ptsTypes="">
                                      <p:cBhvr>
                                        <p:cTn id="66" dur="1000" fill="hold"/>
                                        <p:tgtEl>
                                          <p:spTgt spid="15"/>
                                        </p:tgtEl>
                                        <p:attrNameLst>
                                          <p:attrName>ppt_x</p:attrName>
                                          <p:attrName>ppt_y</p:attrName>
                                        </p:attrNameLst>
                                      </p:cBhvr>
                                    </p:animMotion>
                                  </p:childTnLst>
                                </p:cTn>
                              </p:par>
                            </p:childTnLst>
                          </p:cTn>
                        </p:par>
                        <p:par>
                          <p:cTn id="67" fill="hold">
                            <p:stCondLst>
                              <p:cond delay="1000"/>
                            </p:stCondLst>
                            <p:childTnLst>
                              <p:par>
                                <p:cTn id="68" presetID="29" presetClass="entr" presetSubtype="0"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1000" fill="hold"/>
                                        <p:tgtEl>
                                          <p:spTgt spid="14"/>
                                        </p:tgtEl>
                                        <p:attrNameLst>
                                          <p:attrName>ppt_x</p:attrName>
                                        </p:attrNameLst>
                                      </p:cBhvr>
                                      <p:tavLst>
                                        <p:tav tm="0">
                                          <p:val>
                                            <p:strVal val="#ppt_x-.2"/>
                                          </p:val>
                                        </p:tav>
                                        <p:tav tm="100000">
                                          <p:val>
                                            <p:strVal val="#ppt_x"/>
                                          </p:val>
                                        </p:tav>
                                      </p:tavLst>
                                    </p:anim>
                                    <p:anim calcmode="lin" valueType="num">
                                      <p:cBhvr>
                                        <p:cTn id="7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7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3" grpId="0" animBg="1"/>
      <p:bldP spid="14" grpId="0" animBg="1"/>
    </p:bldLst>
  </p:timing>
</p:sld>
</file>

<file path=ppt/theme/theme1.xml><?xml version="1.0" encoding="utf-8"?>
<a:theme xmlns:a="http://schemas.openxmlformats.org/drawingml/2006/main" name="PDC 2008 BREAKOUT template 4-3_GRAY_FINAL">
  <a:themeElements>
    <a:clrScheme name="PDC 2008">
      <a:dk1>
        <a:srgbClr val="000000"/>
      </a:dk1>
      <a:lt1>
        <a:srgbClr val="FFFFFF"/>
      </a:lt1>
      <a:dk2>
        <a:srgbClr val="6A2433"/>
      </a:dk2>
      <a:lt2>
        <a:srgbClr val="D7AEE4"/>
      </a:lt2>
      <a:accent1>
        <a:srgbClr val="C41665"/>
      </a:accent1>
      <a:accent2>
        <a:srgbClr val="1F6691"/>
      </a:accent2>
      <a:accent3>
        <a:srgbClr val="FFD72F"/>
      </a:accent3>
      <a:accent4>
        <a:srgbClr val="5BB5F3"/>
      </a:accent4>
      <a:accent5>
        <a:srgbClr val="9D9839"/>
      </a:accent5>
      <a:accent6>
        <a:srgbClr val="B45082"/>
      </a:accent6>
      <a:hlink>
        <a:srgbClr val="F3F074"/>
      </a:hlink>
      <a:folHlink>
        <a:srgbClr val="F3F074"/>
      </a:folHlink>
    </a:clrScheme>
    <a:fontScheme name="Century Schoolbook - Calibri">
      <a:majorFont>
        <a:latin typeface="Century Schoolbook"/>
        <a:ea typeface=""/>
        <a:cs typeface=""/>
      </a:majorFont>
      <a:minorFont>
        <a:latin typeface="Calibri"/>
        <a:ea typeface=""/>
        <a:cs typeface=""/>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White with Consolas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Century Schoolbook - Calibri">
      <a:majorFont>
        <a:latin typeface="Century Schoolbook"/>
        <a:ea typeface=""/>
        <a:cs typeface=""/>
      </a:majorFont>
      <a:minorFont>
        <a:latin typeface="Calibr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PDC 2008 BREAKOUT template 4-3_GRAY_FINAL</Template>
  <TotalTime>6485</TotalTime>
  <Words>1635</Words>
  <Application>Microsoft Office PowerPoint</Application>
  <PresentationFormat>On-screen Show (4:3)</PresentationFormat>
  <Paragraphs>261</Paragraphs>
  <Slides>20</Slides>
  <Notes>9</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PDC 2008 BREAKOUT template 4-3_GRAY_FINAL</vt:lpstr>
      <vt:lpstr>White with Consolas font for code slides</vt:lpstr>
      <vt:lpstr>Slide 1</vt:lpstr>
      <vt:lpstr>Exchange Web  Services Managed API Unified Communications  Development For Exchange</vt:lpstr>
      <vt:lpstr>Agenda</vt:lpstr>
      <vt:lpstr>Moving Exchange Into The Cloud</vt:lpstr>
      <vt:lpstr>Exchange N-Tier Architecture</vt:lpstr>
      <vt:lpstr>Simplifying The API Matrix</vt:lpstr>
      <vt:lpstr>Exchange Web Services Overview</vt:lpstr>
      <vt:lpstr>EWS Overview</vt:lpstr>
      <vt:lpstr>Did You Say Easy?</vt:lpstr>
      <vt:lpstr>Exchange Web Services Managed API Design Goals</vt:lpstr>
      <vt:lpstr>Let’s Start Coding!</vt:lpstr>
      <vt:lpstr>Calendaring</vt:lpstr>
      <vt:lpstr>Item Class Hierarchy</vt:lpstr>
      <vt:lpstr>Folder Class Hierarchy</vt:lpstr>
      <vt:lpstr>Recap</vt:lpstr>
      <vt:lpstr>Call To Action</vt:lpstr>
      <vt:lpstr>Final Slide For PDC Presentations</vt:lpstr>
      <vt:lpstr>PDC UC Sessions</vt:lpstr>
      <vt:lpstr>Appendix</vt:lpstr>
      <vt:lpstr>Slide 20</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Exchange Web Services Managed API Unified Communications Development for Exchange</dc:title>
  <dc:subject>PDC 2008</dc:subject>
  <dc:creator>Jason Henderson</dc:creator>
  <dc:description>Template: David Shadle
Formatting: Jeremy Jenkins, Silver Fox Productions
Event Date: October 27, 2008
Event Location: Los Angeles
Audience: developers, TDMs, IT pros, professionals, devs</dc:description>
  <cp:lastModifiedBy>Jason Henderson</cp:lastModifiedBy>
  <cp:revision>399</cp:revision>
  <dcterms:created xsi:type="dcterms:W3CDTF">2008-10-05T19:48:50Z</dcterms:created>
  <dcterms:modified xsi:type="dcterms:W3CDTF">2008-11-19T15:57:06Z</dcterms:modified>
</cp:coreProperties>
</file>