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customXml/itemProps2.xml" ContentType="application/vnd.openxmlformats-officedocument.customXml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Default Extension="emf" ContentType="image/x-emf"/>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6" r:id="rId4"/>
    <p:sldMasterId id="2147483734" r:id="rId5"/>
  </p:sldMasterIdLst>
  <p:notesMasterIdLst>
    <p:notesMasterId r:id="rId27"/>
  </p:notesMasterIdLst>
  <p:handoutMasterIdLst>
    <p:handoutMasterId r:id="rId28"/>
  </p:handoutMasterIdLst>
  <p:sldIdLst>
    <p:sldId id="611" r:id="rId6"/>
    <p:sldId id="617" r:id="rId7"/>
    <p:sldId id="553" r:id="rId8"/>
    <p:sldId id="565" r:id="rId9"/>
    <p:sldId id="562" r:id="rId10"/>
    <p:sldId id="610" r:id="rId11"/>
    <p:sldId id="612" r:id="rId12"/>
    <p:sldId id="640" r:id="rId13"/>
    <p:sldId id="643" r:id="rId14"/>
    <p:sldId id="622" r:id="rId15"/>
    <p:sldId id="621" r:id="rId16"/>
    <p:sldId id="634" r:id="rId17"/>
    <p:sldId id="623" r:id="rId18"/>
    <p:sldId id="624" r:id="rId19"/>
    <p:sldId id="639" r:id="rId20"/>
    <p:sldId id="620" r:id="rId21"/>
    <p:sldId id="644" r:id="rId22"/>
    <p:sldId id="642" r:id="rId23"/>
    <p:sldId id="645" r:id="rId24"/>
    <p:sldId id="616" r:id="rId25"/>
    <p:sldId id="641"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mayo" initials="c" lastIdx="15" clrIdx="0"/>
  <p:cmAuthor id="1" name="Jon Rauschenberger" initials="JR" lastIdx="3" clrIdx="1"/>
  <p:cmAuthor id="2" name="Justin Petersen" initials="JP" lastIdx="4" clrIdx="2"/>
  <p:cmAuthor id="3" name="Oscar Newkerk" initials="OHN" lastIdx="3" clrIdx="3"/>
</p:cmAuthorLst>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1947" autoAdjust="0"/>
    <p:restoredTop sz="91581" autoAdjust="0"/>
  </p:normalViewPr>
  <p:slideViewPr>
    <p:cSldViewPr>
      <p:cViewPr varScale="1">
        <p:scale>
          <a:sx n="71" d="100"/>
          <a:sy n="71" d="100"/>
        </p:scale>
        <p:origin x="-924" y="-102"/>
      </p:cViewPr>
      <p:guideLst>
        <p:guide orient="horz" pos="2160"/>
        <p:guide orient="horz" pos="96"/>
        <p:guide orient="horz" pos="864"/>
        <p:guide orient="horz" pos="4176"/>
        <p:guide orient="horz" pos="1008"/>
        <p:guide pos="2880"/>
        <p:guide pos="55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p:cViewPr varScale="1">
        <p:scale>
          <a:sx n="51" d="100"/>
          <a:sy n="51" d="100"/>
        </p:scale>
        <p:origin x="-1968"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8677B70-1401-4759-B409-53BFDBE3B29E}" type="doc">
      <dgm:prSet loTypeId="urn:microsoft.com/office/officeart/2005/8/layout/radial6" loCatId="cycle" qsTypeId="urn:microsoft.com/office/officeart/2005/8/quickstyle/simple1" qsCatId="simple" csTypeId="urn:microsoft.com/office/officeart/2005/8/colors/colorful1" csCatId="colorful" phldr="1"/>
      <dgm:spPr/>
      <dgm:t>
        <a:bodyPr/>
        <a:lstStyle/>
        <a:p>
          <a:endParaRPr lang="en-US"/>
        </a:p>
      </dgm:t>
    </dgm:pt>
    <dgm:pt modelId="{B79DBF05-BAE4-4A88-8E6A-39FAD9EE814C}">
      <dgm:prSet phldrT="[Text]" custT="1"/>
      <dgm:spPr/>
      <dgm:t>
        <a:bodyPr/>
        <a:lstStyle/>
        <a:p>
          <a:r>
            <a:rPr lang="en-US" sz="2000" b="1" dirty="0" smtClean="0"/>
            <a:t>UCWA</a:t>
          </a:r>
          <a:endParaRPr lang="en-US" sz="2000" b="1" dirty="0"/>
        </a:p>
      </dgm:t>
    </dgm:pt>
    <dgm:pt modelId="{DE2904A4-4B07-4ABF-A466-FDAA000AAAA0}" type="parTrans" cxnId="{074F40DF-C5A7-4635-B8FF-4F7421E7D31B}">
      <dgm:prSet/>
      <dgm:spPr/>
      <dgm:t>
        <a:bodyPr/>
        <a:lstStyle/>
        <a:p>
          <a:endParaRPr lang="en-US" sz="1800" b="1"/>
        </a:p>
      </dgm:t>
    </dgm:pt>
    <dgm:pt modelId="{FFD90C4E-B27A-4BDF-BAEC-E0CA321685B1}" type="sibTrans" cxnId="{074F40DF-C5A7-4635-B8FF-4F7421E7D31B}">
      <dgm:prSet/>
      <dgm:spPr/>
      <dgm:t>
        <a:bodyPr/>
        <a:lstStyle/>
        <a:p>
          <a:endParaRPr lang="en-US" sz="1800" b="1"/>
        </a:p>
      </dgm:t>
    </dgm:pt>
    <dgm:pt modelId="{671CF789-A63E-46F9-8C91-839D5EA206F9}">
      <dgm:prSet phldrT="[Text]" custT="1"/>
      <dgm:spPr/>
      <dgm:t>
        <a:bodyPr/>
        <a:lstStyle/>
        <a:p>
          <a:r>
            <a:rPr lang="en-US" sz="1400" b="1" dirty="0" smtClean="0"/>
            <a:t>“Call” Control</a:t>
          </a:r>
          <a:endParaRPr lang="en-US" sz="1400" b="1" dirty="0"/>
        </a:p>
      </dgm:t>
    </dgm:pt>
    <dgm:pt modelId="{64FB09EC-5FEF-43EA-BA15-2D17EC3EE39F}" type="parTrans" cxnId="{4F65E58A-E850-43C2-AB7D-C6AC1BC76A4A}">
      <dgm:prSet/>
      <dgm:spPr/>
      <dgm:t>
        <a:bodyPr/>
        <a:lstStyle/>
        <a:p>
          <a:endParaRPr lang="en-US"/>
        </a:p>
      </dgm:t>
    </dgm:pt>
    <dgm:pt modelId="{7BB5BE1F-2665-45F1-8188-B07EA48E5B0A}" type="sibTrans" cxnId="{4F65E58A-E850-43C2-AB7D-C6AC1BC76A4A}">
      <dgm:prSet/>
      <dgm:spPr/>
      <dgm:t>
        <a:bodyPr/>
        <a:lstStyle/>
        <a:p>
          <a:endParaRPr lang="en-US"/>
        </a:p>
      </dgm:t>
    </dgm:pt>
    <dgm:pt modelId="{D597CA9E-3C14-4C4B-BC6D-6BF371EEC7F4}">
      <dgm:prSet phldrT="[Text]" custT="1"/>
      <dgm:spPr/>
      <dgm:t>
        <a:bodyPr/>
        <a:lstStyle/>
        <a:p>
          <a:r>
            <a:rPr lang="en-US" sz="1400" b="1" dirty="0" smtClean="0"/>
            <a:t>Statement</a:t>
          </a:r>
          <a:endParaRPr lang="en-US" sz="1400" b="1" dirty="0"/>
        </a:p>
      </dgm:t>
    </dgm:pt>
    <dgm:pt modelId="{A9247E1E-E5FD-4882-8EEF-C4784ECC7753}" type="parTrans" cxnId="{6B02D980-08FA-4E98-A368-97FF4FB2C1AD}">
      <dgm:prSet/>
      <dgm:spPr/>
      <dgm:t>
        <a:bodyPr/>
        <a:lstStyle/>
        <a:p>
          <a:endParaRPr lang="en-US"/>
        </a:p>
      </dgm:t>
    </dgm:pt>
    <dgm:pt modelId="{42C6967B-79B1-4154-9648-30F56F61B60F}" type="sibTrans" cxnId="{6B02D980-08FA-4E98-A368-97FF4FB2C1AD}">
      <dgm:prSet/>
      <dgm:spPr/>
      <dgm:t>
        <a:bodyPr/>
        <a:lstStyle/>
        <a:p>
          <a:endParaRPr lang="en-US"/>
        </a:p>
      </dgm:t>
    </dgm:pt>
    <dgm:pt modelId="{D1D61DA3-42C4-4753-9BC0-C12B366CB61A}">
      <dgm:prSet phldrT="[Text]" custT="1"/>
      <dgm:spPr/>
      <dgm:t>
        <a:bodyPr/>
        <a:lstStyle/>
        <a:p>
          <a:r>
            <a:rPr lang="en-US" sz="1400" b="1" dirty="0" smtClean="0"/>
            <a:t>Question Answer</a:t>
          </a:r>
          <a:endParaRPr lang="en-US" sz="1400" b="1" dirty="0"/>
        </a:p>
      </dgm:t>
    </dgm:pt>
    <dgm:pt modelId="{7BFF2675-7C43-4496-9927-0F59AAF87A6E}" type="parTrans" cxnId="{C77693A7-3B8E-4218-A6E1-8BAAAF235175}">
      <dgm:prSet/>
      <dgm:spPr/>
      <dgm:t>
        <a:bodyPr/>
        <a:lstStyle/>
        <a:p>
          <a:endParaRPr lang="en-US"/>
        </a:p>
      </dgm:t>
    </dgm:pt>
    <dgm:pt modelId="{6643177B-B050-45F7-A22D-B212B63266D0}" type="sibTrans" cxnId="{C77693A7-3B8E-4218-A6E1-8BAAAF235175}">
      <dgm:prSet/>
      <dgm:spPr/>
      <dgm:t>
        <a:bodyPr/>
        <a:lstStyle/>
        <a:p>
          <a:endParaRPr lang="en-US"/>
        </a:p>
      </dgm:t>
    </dgm:pt>
    <dgm:pt modelId="{2AF3B32E-DA22-40CA-B756-5AD62A65A746}">
      <dgm:prSet phldrT="[Text]" custT="1"/>
      <dgm:spPr/>
      <dgm:t>
        <a:bodyPr/>
        <a:lstStyle/>
        <a:p>
          <a:r>
            <a:rPr lang="en-US" sz="1400" b="1" dirty="0" smtClean="0"/>
            <a:t>Commands</a:t>
          </a:r>
          <a:endParaRPr lang="en-US" sz="1400" b="1" dirty="0"/>
        </a:p>
      </dgm:t>
    </dgm:pt>
    <dgm:pt modelId="{19ACE50A-65DB-48E5-BD44-2F6749159DD5}" type="parTrans" cxnId="{43BC52F3-6448-45BC-8444-342C0B94C2B3}">
      <dgm:prSet/>
      <dgm:spPr/>
      <dgm:t>
        <a:bodyPr/>
        <a:lstStyle/>
        <a:p>
          <a:endParaRPr lang="en-US"/>
        </a:p>
      </dgm:t>
    </dgm:pt>
    <dgm:pt modelId="{E5F40F49-EAFE-44E8-9EFE-37F951782608}" type="sibTrans" cxnId="{43BC52F3-6448-45BC-8444-342C0B94C2B3}">
      <dgm:prSet/>
      <dgm:spPr/>
      <dgm:t>
        <a:bodyPr/>
        <a:lstStyle/>
        <a:p>
          <a:endParaRPr lang="en-US"/>
        </a:p>
      </dgm:t>
    </dgm:pt>
    <dgm:pt modelId="{386CBA23-1513-496F-BAB4-1AD64CEDF33B}">
      <dgm:prSet phldrT="[Text]" custT="1"/>
      <dgm:spPr/>
      <dgm:t>
        <a:bodyPr/>
        <a:lstStyle/>
        <a:p>
          <a:r>
            <a:rPr lang="en-US" sz="1400" b="1" dirty="0" smtClean="0"/>
            <a:t>Events</a:t>
          </a:r>
          <a:endParaRPr lang="en-US" sz="1400" b="1" dirty="0"/>
        </a:p>
      </dgm:t>
    </dgm:pt>
    <dgm:pt modelId="{B22AF3E9-87BA-4114-8238-A064B2A45045}" type="parTrans" cxnId="{094E02D3-52FD-4C7F-8C5C-EFC3F4BA449C}">
      <dgm:prSet/>
      <dgm:spPr/>
      <dgm:t>
        <a:bodyPr/>
        <a:lstStyle/>
        <a:p>
          <a:endParaRPr lang="en-US"/>
        </a:p>
      </dgm:t>
    </dgm:pt>
    <dgm:pt modelId="{69FF3A00-1D61-4226-BB7C-9B0F04C211CD}" type="sibTrans" cxnId="{094E02D3-52FD-4C7F-8C5C-EFC3F4BA449C}">
      <dgm:prSet/>
      <dgm:spPr/>
      <dgm:t>
        <a:bodyPr/>
        <a:lstStyle/>
        <a:p>
          <a:endParaRPr lang="en-US"/>
        </a:p>
      </dgm:t>
    </dgm:pt>
    <dgm:pt modelId="{AC8499E1-4592-44A3-B9C1-BA507FC397BE}">
      <dgm:prSet phldrT="[Text]" custT="1"/>
      <dgm:spPr/>
      <dgm:t>
        <a:bodyPr/>
        <a:lstStyle/>
        <a:p>
          <a:r>
            <a:rPr lang="en-US" sz="1400" b="1" dirty="0" smtClean="0"/>
            <a:t>Query Presence</a:t>
          </a:r>
          <a:endParaRPr lang="en-US" sz="1400" b="1" dirty="0"/>
        </a:p>
      </dgm:t>
    </dgm:pt>
    <dgm:pt modelId="{81E24467-CDB4-4EED-BFFD-4620AB3DFF95}" type="parTrans" cxnId="{57B0463D-49D6-4523-85D6-75ECC60B5E4C}">
      <dgm:prSet/>
      <dgm:spPr/>
      <dgm:t>
        <a:bodyPr/>
        <a:lstStyle/>
        <a:p>
          <a:endParaRPr lang="en-US"/>
        </a:p>
      </dgm:t>
    </dgm:pt>
    <dgm:pt modelId="{5720B4AB-4A4A-43AD-8528-4F8B4F28645C}" type="sibTrans" cxnId="{57B0463D-49D6-4523-85D6-75ECC60B5E4C}">
      <dgm:prSet/>
      <dgm:spPr/>
      <dgm:t>
        <a:bodyPr/>
        <a:lstStyle/>
        <a:p>
          <a:endParaRPr lang="en-US"/>
        </a:p>
      </dgm:t>
    </dgm:pt>
    <dgm:pt modelId="{1A5B3551-18D3-4BAB-A5BB-DB8233800FB7}" type="pres">
      <dgm:prSet presAssocID="{C8677B70-1401-4759-B409-53BFDBE3B29E}" presName="Name0" presStyleCnt="0">
        <dgm:presLayoutVars>
          <dgm:chMax val="1"/>
          <dgm:dir/>
          <dgm:animLvl val="ctr"/>
          <dgm:resizeHandles val="exact"/>
        </dgm:presLayoutVars>
      </dgm:prSet>
      <dgm:spPr/>
      <dgm:t>
        <a:bodyPr/>
        <a:lstStyle/>
        <a:p>
          <a:endParaRPr lang="en-US"/>
        </a:p>
      </dgm:t>
    </dgm:pt>
    <dgm:pt modelId="{DCAA7406-7A9B-42E5-8276-C9BB4DB32E0D}" type="pres">
      <dgm:prSet presAssocID="{B79DBF05-BAE4-4A88-8E6A-39FAD9EE814C}" presName="centerShape" presStyleLbl="node0" presStyleIdx="0" presStyleCnt="1"/>
      <dgm:spPr/>
      <dgm:t>
        <a:bodyPr/>
        <a:lstStyle/>
        <a:p>
          <a:endParaRPr lang="en-US"/>
        </a:p>
      </dgm:t>
    </dgm:pt>
    <dgm:pt modelId="{5E41D677-9014-41FD-87DC-6EA1A1E371FD}" type="pres">
      <dgm:prSet presAssocID="{671CF789-A63E-46F9-8C91-839D5EA206F9}" presName="node" presStyleLbl="node1" presStyleIdx="0" presStyleCnt="6" custScaleX="119863" custScaleY="116113">
        <dgm:presLayoutVars>
          <dgm:bulletEnabled val="1"/>
        </dgm:presLayoutVars>
      </dgm:prSet>
      <dgm:spPr/>
      <dgm:t>
        <a:bodyPr/>
        <a:lstStyle/>
        <a:p>
          <a:endParaRPr lang="en-US"/>
        </a:p>
      </dgm:t>
    </dgm:pt>
    <dgm:pt modelId="{A2CE70E0-5C95-4468-B358-552576F6BF4D}" type="pres">
      <dgm:prSet presAssocID="{671CF789-A63E-46F9-8C91-839D5EA206F9}" presName="dummy" presStyleCnt="0"/>
      <dgm:spPr/>
      <dgm:t>
        <a:bodyPr/>
        <a:lstStyle/>
        <a:p>
          <a:endParaRPr lang="en-US"/>
        </a:p>
      </dgm:t>
    </dgm:pt>
    <dgm:pt modelId="{45B87171-624B-4FA1-852A-1E1F23F3A19B}" type="pres">
      <dgm:prSet presAssocID="{7BB5BE1F-2665-45F1-8188-B07EA48E5B0A}" presName="sibTrans" presStyleLbl="sibTrans2D1" presStyleIdx="0" presStyleCnt="6"/>
      <dgm:spPr/>
      <dgm:t>
        <a:bodyPr/>
        <a:lstStyle/>
        <a:p>
          <a:endParaRPr lang="en-US"/>
        </a:p>
      </dgm:t>
    </dgm:pt>
    <dgm:pt modelId="{EF01A4A9-9D8E-46C8-8170-99271662BF58}" type="pres">
      <dgm:prSet presAssocID="{D597CA9E-3C14-4C4B-BC6D-6BF371EEC7F4}" presName="node" presStyleLbl="node1" presStyleIdx="1" presStyleCnt="6" custScaleX="119863" custScaleY="116113">
        <dgm:presLayoutVars>
          <dgm:bulletEnabled val="1"/>
        </dgm:presLayoutVars>
      </dgm:prSet>
      <dgm:spPr/>
      <dgm:t>
        <a:bodyPr/>
        <a:lstStyle/>
        <a:p>
          <a:endParaRPr lang="en-US"/>
        </a:p>
      </dgm:t>
    </dgm:pt>
    <dgm:pt modelId="{86779FAD-A927-420D-9393-E67F76097217}" type="pres">
      <dgm:prSet presAssocID="{D597CA9E-3C14-4C4B-BC6D-6BF371EEC7F4}" presName="dummy" presStyleCnt="0"/>
      <dgm:spPr/>
      <dgm:t>
        <a:bodyPr/>
        <a:lstStyle/>
        <a:p>
          <a:endParaRPr lang="en-US"/>
        </a:p>
      </dgm:t>
    </dgm:pt>
    <dgm:pt modelId="{B19B2573-1714-4755-9DB8-8AF9BD9EA07F}" type="pres">
      <dgm:prSet presAssocID="{42C6967B-79B1-4154-9648-30F56F61B60F}" presName="sibTrans" presStyleLbl="sibTrans2D1" presStyleIdx="1" presStyleCnt="6"/>
      <dgm:spPr/>
      <dgm:t>
        <a:bodyPr/>
        <a:lstStyle/>
        <a:p>
          <a:endParaRPr lang="en-US"/>
        </a:p>
      </dgm:t>
    </dgm:pt>
    <dgm:pt modelId="{B998EE14-D4F0-4534-A70E-1BAEAB01F5C8}" type="pres">
      <dgm:prSet presAssocID="{D1D61DA3-42C4-4753-9BC0-C12B366CB61A}" presName="node" presStyleLbl="node1" presStyleIdx="2" presStyleCnt="6" custScaleX="119863" custScaleY="116113">
        <dgm:presLayoutVars>
          <dgm:bulletEnabled val="1"/>
        </dgm:presLayoutVars>
      </dgm:prSet>
      <dgm:spPr/>
      <dgm:t>
        <a:bodyPr/>
        <a:lstStyle/>
        <a:p>
          <a:endParaRPr lang="en-US"/>
        </a:p>
      </dgm:t>
    </dgm:pt>
    <dgm:pt modelId="{940139EF-B551-4E60-8CDF-C8E620C6A0B6}" type="pres">
      <dgm:prSet presAssocID="{D1D61DA3-42C4-4753-9BC0-C12B366CB61A}" presName="dummy" presStyleCnt="0"/>
      <dgm:spPr/>
      <dgm:t>
        <a:bodyPr/>
        <a:lstStyle/>
        <a:p>
          <a:endParaRPr lang="en-US"/>
        </a:p>
      </dgm:t>
    </dgm:pt>
    <dgm:pt modelId="{827DA2FD-A5AC-4CAE-A258-A52BF3581C48}" type="pres">
      <dgm:prSet presAssocID="{6643177B-B050-45F7-A22D-B212B63266D0}" presName="sibTrans" presStyleLbl="sibTrans2D1" presStyleIdx="2" presStyleCnt="6"/>
      <dgm:spPr/>
      <dgm:t>
        <a:bodyPr/>
        <a:lstStyle/>
        <a:p>
          <a:endParaRPr lang="en-US"/>
        </a:p>
      </dgm:t>
    </dgm:pt>
    <dgm:pt modelId="{4EFB84E8-2D7D-4362-B7BF-67A1FB751406}" type="pres">
      <dgm:prSet presAssocID="{2AF3B32E-DA22-40CA-B756-5AD62A65A746}" presName="node" presStyleLbl="node1" presStyleIdx="3" presStyleCnt="6" custScaleX="123054" custScaleY="120263">
        <dgm:presLayoutVars>
          <dgm:bulletEnabled val="1"/>
        </dgm:presLayoutVars>
      </dgm:prSet>
      <dgm:spPr/>
      <dgm:t>
        <a:bodyPr/>
        <a:lstStyle/>
        <a:p>
          <a:endParaRPr lang="en-US"/>
        </a:p>
      </dgm:t>
    </dgm:pt>
    <dgm:pt modelId="{F53D6B3B-2F1C-46DC-A2DA-73C72EA9B484}" type="pres">
      <dgm:prSet presAssocID="{2AF3B32E-DA22-40CA-B756-5AD62A65A746}" presName="dummy" presStyleCnt="0"/>
      <dgm:spPr/>
      <dgm:t>
        <a:bodyPr/>
        <a:lstStyle/>
        <a:p>
          <a:endParaRPr lang="en-US"/>
        </a:p>
      </dgm:t>
    </dgm:pt>
    <dgm:pt modelId="{74BF6733-B72E-44F7-8E37-929CF6D3968C}" type="pres">
      <dgm:prSet presAssocID="{E5F40F49-EAFE-44E8-9EFE-37F951782608}" presName="sibTrans" presStyleLbl="sibTrans2D1" presStyleIdx="3" presStyleCnt="6"/>
      <dgm:spPr/>
      <dgm:t>
        <a:bodyPr/>
        <a:lstStyle/>
        <a:p>
          <a:endParaRPr lang="en-US"/>
        </a:p>
      </dgm:t>
    </dgm:pt>
    <dgm:pt modelId="{538F0369-37A4-4F77-A991-9214CC7641A2}" type="pres">
      <dgm:prSet presAssocID="{386CBA23-1513-496F-BAB4-1AD64CEDF33B}" presName="node" presStyleLbl="node1" presStyleIdx="4" presStyleCnt="6" custScaleX="120886" custScaleY="116534">
        <dgm:presLayoutVars>
          <dgm:bulletEnabled val="1"/>
        </dgm:presLayoutVars>
      </dgm:prSet>
      <dgm:spPr/>
      <dgm:t>
        <a:bodyPr/>
        <a:lstStyle/>
        <a:p>
          <a:endParaRPr lang="en-US"/>
        </a:p>
      </dgm:t>
    </dgm:pt>
    <dgm:pt modelId="{8BED408F-B786-4C4E-95FA-DA4C0582D13D}" type="pres">
      <dgm:prSet presAssocID="{386CBA23-1513-496F-BAB4-1AD64CEDF33B}" presName="dummy" presStyleCnt="0"/>
      <dgm:spPr/>
      <dgm:t>
        <a:bodyPr/>
        <a:lstStyle/>
        <a:p>
          <a:endParaRPr lang="en-US"/>
        </a:p>
      </dgm:t>
    </dgm:pt>
    <dgm:pt modelId="{DA18E4E7-8504-4F0D-B8D2-DD7BB52FA739}" type="pres">
      <dgm:prSet presAssocID="{69FF3A00-1D61-4226-BB7C-9B0F04C211CD}" presName="sibTrans" presStyleLbl="sibTrans2D1" presStyleIdx="4" presStyleCnt="6"/>
      <dgm:spPr/>
      <dgm:t>
        <a:bodyPr/>
        <a:lstStyle/>
        <a:p>
          <a:endParaRPr lang="en-US"/>
        </a:p>
      </dgm:t>
    </dgm:pt>
    <dgm:pt modelId="{685E96C0-8BF1-463E-A9DB-4AD6449122CC}" type="pres">
      <dgm:prSet presAssocID="{AC8499E1-4592-44A3-B9C1-BA507FC397BE}" presName="node" presStyleLbl="node1" presStyleIdx="5" presStyleCnt="6" custScaleX="118803" custScaleY="116289" custRadScaleRad="99752" custRadScaleInc="-1236">
        <dgm:presLayoutVars>
          <dgm:bulletEnabled val="1"/>
        </dgm:presLayoutVars>
      </dgm:prSet>
      <dgm:spPr/>
      <dgm:t>
        <a:bodyPr/>
        <a:lstStyle/>
        <a:p>
          <a:endParaRPr lang="en-US"/>
        </a:p>
      </dgm:t>
    </dgm:pt>
    <dgm:pt modelId="{9E2CDEE4-F821-4FA4-B34D-F2F97CA48962}" type="pres">
      <dgm:prSet presAssocID="{AC8499E1-4592-44A3-B9C1-BA507FC397BE}" presName="dummy" presStyleCnt="0"/>
      <dgm:spPr/>
      <dgm:t>
        <a:bodyPr/>
        <a:lstStyle/>
        <a:p>
          <a:endParaRPr lang="en-US"/>
        </a:p>
      </dgm:t>
    </dgm:pt>
    <dgm:pt modelId="{7DBAFA47-45E6-4D5C-9598-ECD7124CB218}" type="pres">
      <dgm:prSet presAssocID="{5720B4AB-4A4A-43AD-8528-4F8B4F28645C}" presName="sibTrans" presStyleLbl="sibTrans2D1" presStyleIdx="5" presStyleCnt="6"/>
      <dgm:spPr/>
      <dgm:t>
        <a:bodyPr/>
        <a:lstStyle/>
        <a:p>
          <a:endParaRPr lang="en-US"/>
        </a:p>
      </dgm:t>
    </dgm:pt>
  </dgm:ptLst>
  <dgm:cxnLst>
    <dgm:cxn modelId="{AD27E300-1A76-4DE5-9433-652763822C86}" type="presOf" srcId="{386CBA23-1513-496F-BAB4-1AD64CEDF33B}" destId="{538F0369-37A4-4F77-A991-9214CC7641A2}" srcOrd="0" destOrd="0" presId="urn:microsoft.com/office/officeart/2005/8/layout/radial6"/>
    <dgm:cxn modelId="{B290036D-CFA4-4762-B7A0-81F0BA6C3BCC}" type="presOf" srcId="{B79DBF05-BAE4-4A88-8E6A-39FAD9EE814C}" destId="{DCAA7406-7A9B-42E5-8276-C9BB4DB32E0D}" srcOrd="0" destOrd="0" presId="urn:microsoft.com/office/officeart/2005/8/layout/radial6"/>
    <dgm:cxn modelId="{7304C3CF-BBEE-4F0A-BF94-E2F40F04DC35}" type="presOf" srcId="{D1D61DA3-42C4-4753-9BC0-C12B366CB61A}" destId="{B998EE14-D4F0-4534-A70E-1BAEAB01F5C8}" srcOrd="0" destOrd="0" presId="urn:microsoft.com/office/officeart/2005/8/layout/radial6"/>
    <dgm:cxn modelId="{094519DE-8459-4D7F-AF53-A90182DAF5EF}" type="presOf" srcId="{69FF3A00-1D61-4226-BB7C-9B0F04C211CD}" destId="{DA18E4E7-8504-4F0D-B8D2-DD7BB52FA739}" srcOrd="0" destOrd="0" presId="urn:microsoft.com/office/officeart/2005/8/layout/radial6"/>
    <dgm:cxn modelId="{16A90418-EE4F-404C-B798-75B5BBF9DCC2}" type="presOf" srcId="{5720B4AB-4A4A-43AD-8528-4F8B4F28645C}" destId="{7DBAFA47-45E6-4D5C-9598-ECD7124CB218}" srcOrd="0" destOrd="0" presId="urn:microsoft.com/office/officeart/2005/8/layout/radial6"/>
    <dgm:cxn modelId="{7EDD1E23-3D0F-4CDF-9D7C-219F79A351CF}" type="presOf" srcId="{671CF789-A63E-46F9-8C91-839D5EA206F9}" destId="{5E41D677-9014-41FD-87DC-6EA1A1E371FD}" srcOrd="0" destOrd="0" presId="urn:microsoft.com/office/officeart/2005/8/layout/radial6"/>
    <dgm:cxn modelId="{4F65E58A-E850-43C2-AB7D-C6AC1BC76A4A}" srcId="{B79DBF05-BAE4-4A88-8E6A-39FAD9EE814C}" destId="{671CF789-A63E-46F9-8C91-839D5EA206F9}" srcOrd="0" destOrd="0" parTransId="{64FB09EC-5FEF-43EA-BA15-2D17EC3EE39F}" sibTransId="{7BB5BE1F-2665-45F1-8188-B07EA48E5B0A}"/>
    <dgm:cxn modelId="{094E02D3-52FD-4C7F-8C5C-EFC3F4BA449C}" srcId="{B79DBF05-BAE4-4A88-8E6A-39FAD9EE814C}" destId="{386CBA23-1513-496F-BAB4-1AD64CEDF33B}" srcOrd="4" destOrd="0" parTransId="{B22AF3E9-87BA-4114-8238-A064B2A45045}" sibTransId="{69FF3A00-1D61-4226-BB7C-9B0F04C211CD}"/>
    <dgm:cxn modelId="{C77693A7-3B8E-4218-A6E1-8BAAAF235175}" srcId="{B79DBF05-BAE4-4A88-8E6A-39FAD9EE814C}" destId="{D1D61DA3-42C4-4753-9BC0-C12B366CB61A}" srcOrd="2" destOrd="0" parTransId="{7BFF2675-7C43-4496-9927-0F59AAF87A6E}" sibTransId="{6643177B-B050-45F7-A22D-B212B63266D0}"/>
    <dgm:cxn modelId="{F06487F4-727C-4FFF-89A4-0301F96FAC3E}" type="presOf" srcId="{42C6967B-79B1-4154-9648-30F56F61B60F}" destId="{B19B2573-1714-4755-9DB8-8AF9BD9EA07F}" srcOrd="0" destOrd="0" presId="urn:microsoft.com/office/officeart/2005/8/layout/radial6"/>
    <dgm:cxn modelId="{C97E177E-2334-43F4-BB62-6FF8F8613B59}" type="presOf" srcId="{7BB5BE1F-2665-45F1-8188-B07EA48E5B0A}" destId="{45B87171-624B-4FA1-852A-1E1F23F3A19B}" srcOrd="0" destOrd="0" presId="urn:microsoft.com/office/officeart/2005/8/layout/radial6"/>
    <dgm:cxn modelId="{074F40DF-C5A7-4635-B8FF-4F7421E7D31B}" srcId="{C8677B70-1401-4759-B409-53BFDBE3B29E}" destId="{B79DBF05-BAE4-4A88-8E6A-39FAD9EE814C}" srcOrd="0" destOrd="0" parTransId="{DE2904A4-4B07-4ABF-A466-FDAA000AAAA0}" sibTransId="{FFD90C4E-B27A-4BDF-BAEC-E0CA321685B1}"/>
    <dgm:cxn modelId="{EEF46BB7-5D32-4E75-B24E-779472D8BA30}" type="presOf" srcId="{6643177B-B050-45F7-A22D-B212B63266D0}" destId="{827DA2FD-A5AC-4CAE-A258-A52BF3581C48}" srcOrd="0" destOrd="0" presId="urn:microsoft.com/office/officeart/2005/8/layout/radial6"/>
    <dgm:cxn modelId="{43BC52F3-6448-45BC-8444-342C0B94C2B3}" srcId="{B79DBF05-BAE4-4A88-8E6A-39FAD9EE814C}" destId="{2AF3B32E-DA22-40CA-B756-5AD62A65A746}" srcOrd="3" destOrd="0" parTransId="{19ACE50A-65DB-48E5-BD44-2F6749159DD5}" sibTransId="{E5F40F49-EAFE-44E8-9EFE-37F951782608}"/>
    <dgm:cxn modelId="{909DBAD3-1F56-472B-8B90-D8DEAC525579}" type="presOf" srcId="{E5F40F49-EAFE-44E8-9EFE-37F951782608}" destId="{74BF6733-B72E-44F7-8E37-929CF6D3968C}" srcOrd="0" destOrd="0" presId="urn:microsoft.com/office/officeart/2005/8/layout/radial6"/>
    <dgm:cxn modelId="{6B02D980-08FA-4E98-A368-97FF4FB2C1AD}" srcId="{B79DBF05-BAE4-4A88-8E6A-39FAD9EE814C}" destId="{D597CA9E-3C14-4C4B-BC6D-6BF371EEC7F4}" srcOrd="1" destOrd="0" parTransId="{A9247E1E-E5FD-4882-8EEF-C4784ECC7753}" sibTransId="{42C6967B-79B1-4154-9648-30F56F61B60F}"/>
    <dgm:cxn modelId="{AF9518FB-B166-43B0-90F4-9C36FCBA534B}" type="presOf" srcId="{2AF3B32E-DA22-40CA-B756-5AD62A65A746}" destId="{4EFB84E8-2D7D-4362-B7BF-67A1FB751406}" srcOrd="0" destOrd="0" presId="urn:microsoft.com/office/officeart/2005/8/layout/radial6"/>
    <dgm:cxn modelId="{7A1D8884-3E59-4DFB-A86B-B6EEB368A682}" type="presOf" srcId="{AC8499E1-4592-44A3-B9C1-BA507FC397BE}" destId="{685E96C0-8BF1-463E-A9DB-4AD6449122CC}" srcOrd="0" destOrd="0" presId="urn:microsoft.com/office/officeart/2005/8/layout/radial6"/>
    <dgm:cxn modelId="{57B0463D-49D6-4523-85D6-75ECC60B5E4C}" srcId="{B79DBF05-BAE4-4A88-8E6A-39FAD9EE814C}" destId="{AC8499E1-4592-44A3-B9C1-BA507FC397BE}" srcOrd="5" destOrd="0" parTransId="{81E24467-CDB4-4EED-BFFD-4620AB3DFF95}" sibTransId="{5720B4AB-4A4A-43AD-8528-4F8B4F28645C}"/>
    <dgm:cxn modelId="{683EA63D-5160-4D15-A049-594459587DEE}" type="presOf" srcId="{C8677B70-1401-4759-B409-53BFDBE3B29E}" destId="{1A5B3551-18D3-4BAB-A5BB-DB8233800FB7}" srcOrd="0" destOrd="0" presId="urn:microsoft.com/office/officeart/2005/8/layout/radial6"/>
    <dgm:cxn modelId="{6B772481-D0A8-4857-BCCF-1FEF80709636}" type="presOf" srcId="{D597CA9E-3C14-4C4B-BC6D-6BF371EEC7F4}" destId="{EF01A4A9-9D8E-46C8-8170-99271662BF58}" srcOrd="0" destOrd="0" presId="urn:microsoft.com/office/officeart/2005/8/layout/radial6"/>
    <dgm:cxn modelId="{CC5F587C-47DA-48F6-BF0D-ECF156BC8386}" type="presParOf" srcId="{1A5B3551-18D3-4BAB-A5BB-DB8233800FB7}" destId="{DCAA7406-7A9B-42E5-8276-C9BB4DB32E0D}" srcOrd="0" destOrd="0" presId="urn:microsoft.com/office/officeart/2005/8/layout/radial6"/>
    <dgm:cxn modelId="{7FAE09C0-CDB9-42AE-A513-CFB8375F30B7}" type="presParOf" srcId="{1A5B3551-18D3-4BAB-A5BB-DB8233800FB7}" destId="{5E41D677-9014-41FD-87DC-6EA1A1E371FD}" srcOrd="1" destOrd="0" presId="urn:microsoft.com/office/officeart/2005/8/layout/radial6"/>
    <dgm:cxn modelId="{EB38F900-8A09-4489-A2EC-FA44D13382DE}" type="presParOf" srcId="{1A5B3551-18D3-4BAB-A5BB-DB8233800FB7}" destId="{A2CE70E0-5C95-4468-B358-552576F6BF4D}" srcOrd="2" destOrd="0" presId="urn:microsoft.com/office/officeart/2005/8/layout/radial6"/>
    <dgm:cxn modelId="{7B9D4278-1533-441C-B5ED-91551AF220E2}" type="presParOf" srcId="{1A5B3551-18D3-4BAB-A5BB-DB8233800FB7}" destId="{45B87171-624B-4FA1-852A-1E1F23F3A19B}" srcOrd="3" destOrd="0" presId="urn:microsoft.com/office/officeart/2005/8/layout/radial6"/>
    <dgm:cxn modelId="{640C6880-F4D1-4382-8D74-AB0AE7E65F3D}" type="presParOf" srcId="{1A5B3551-18D3-4BAB-A5BB-DB8233800FB7}" destId="{EF01A4A9-9D8E-46C8-8170-99271662BF58}" srcOrd="4" destOrd="0" presId="urn:microsoft.com/office/officeart/2005/8/layout/radial6"/>
    <dgm:cxn modelId="{CD17B61C-DA07-44CD-9392-4449E76B6487}" type="presParOf" srcId="{1A5B3551-18D3-4BAB-A5BB-DB8233800FB7}" destId="{86779FAD-A927-420D-9393-E67F76097217}" srcOrd="5" destOrd="0" presId="urn:microsoft.com/office/officeart/2005/8/layout/radial6"/>
    <dgm:cxn modelId="{1A5292E9-A8F3-4E46-A59D-12B7534C6474}" type="presParOf" srcId="{1A5B3551-18D3-4BAB-A5BB-DB8233800FB7}" destId="{B19B2573-1714-4755-9DB8-8AF9BD9EA07F}" srcOrd="6" destOrd="0" presId="urn:microsoft.com/office/officeart/2005/8/layout/radial6"/>
    <dgm:cxn modelId="{7A8A981A-9AB9-4B0B-819D-EFDCEC99A361}" type="presParOf" srcId="{1A5B3551-18D3-4BAB-A5BB-DB8233800FB7}" destId="{B998EE14-D4F0-4534-A70E-1BAEAB01F5C8}" srcOrd="7" destOrd="0" presId="urn:microsoft.com/office/officeart/2005/8/layout/radial6"/>
    <dgm:cxn modelId="{01AA550A-5212-4163-8D22-1581703602EE}" type="presParOf" srcId="{1A5B3551-18D3-4BAB-A5BB-DB8233800FB7}" destId="{940139EF-B551-4E60-8CDF-C8E620C6A0B6}" srcOrd="8" destOrd="0" presId="urn:microsoft.com/office/officeart/2005/8/layout/radial6"/>
    <dgm:cxn modelId="{8064E5B8-F549-43F7-A3FC-FB0A4B033E9C}" type="presParOf" srcId="{1A5B3551-18D3-4BAB-A5BB-DB8233800FB7}" destId="{827DA2FD-A5AC-4CAE-A258-A52BF3581C48}" srcOrd="9" destOrd="0" presId="urn:microsoft.com/office/officeart/2005/8/layout/radial6"/>
    <dgm:cxn modelId="{6CEA6DEF-34B7-4162-A4E5-ECEEE3FAA1AF}" type="presParOf" srcId="{1A5B3551-18D3-4BAB-A5BB-DB8233800FB7}" destId="{4EFB84E8-2D7D-4362-B7BF-67A1FB751406}" srcOrd="10" destOrd="0" presId="urn:microsoft.com/office/officeart/2005/8/layout/radial6"/>
    <dgm:cxn modelId="{B9D56C39-CC75-4923-A0E5-66DFFA7B7165}" type="presParOf" srcId="{1A5B3551-18D3-4BAB-A5BB-DB8233800FB7}" destId="{F53D6B3B-2F1C-46DC-A2DA-73C72EA9B484}" srcOrd="11" destOrd="0" presId="urn:microsoft.com/office/officeart/2005/8/layout/radial6"/>
    <dgm:cxn modelId="{01B8EE97-8B13-4E4F-8A18-60200781654E}" type="presParOf" srcId="{1A5B3551-18D3-4BAB-A5BB-DB8233800FB7}" destId="{74BF6733-B72E-44F7-8E37-929CF6D3968C}" srcOrd="12" destOrd="0" presId="urn:microsoft.com/office/officeart/2005/8/layout/radial6"/>
    <dgm:cxn modelId="{BE5C2065-ED0C-45C4-BB4D-DFFFF30BDCED}" type="presParOf" srcId="{1A5B3551-18D3-4BAB-A5BB-DB8233800FB7}" destId="{538F0369-37A4-4F77-A991-9214CC7641A2}" srcOrd="13" destOrd="0" presId="urn:microsoft.com/office/officeart/2005/8/layout/radial6"/>
    <dgm:cxn modelId="{5BA95333-B6FC-4FDA-A95B-404AF34A885C}" type="presParOf" srcId="{1A5B3551-18D3-4BAB-A5BB-DB8233800FB7}" destId="{8BED408F-B786-4C4E-95FA-DA4C0582D13D}" srcOrd="14" destOrd="0" presId="urn:microsoft.com/office/officeart/2005/8/layout/radial6"/>
    <dgm:cxn modelId="{C3ABDCB9-3316-4172-B676-4E493E3CB001}" type="presParOf" srcId="{1A5B3551-18D3-4BAB-A5BB-DB8233800FB7}" destId="{DA18E4E7-8504-4F0D-B8D2-DD7BB52FA739}" srcOrd="15" destOrd="0" presId="urn:microsoft.com/office/officeart/2005/8/layout/radial6"/>
    <dgm:cxn modelId="{13D97753-530E-4AA5-8434-B1816A760BF2}" type="presParOf" srcId="{1A5B3551-18D3-4BAB-A5BB-DB8233800FB7}" destId="{685E96C0-8BF1-463E-A9DB-4AD6449122CC}" srcOrd="16" destOrd="0" presId="urn:microsoft.com/office/officeart/2005/8/layout/radial6"/>
    <dgm:cxn modelId="{620D1F77-BCA0-4764-9C46-8E5C0D83C0A5}" type="presParOf" srcId="{1A5B3551-18D3-4BAB-A5BB-DB8233800FB7}" destId="{9E2CDEE4-F821-4FA4-B34D-F2F97CA48962}" srcOrd="17" destOrd="0" presId="urn:microsoft.com/office/officeart/2005/8/layout/radial6"/>
    <dgm:cxn modelId="{4457FE67-6248-443E-8DB6-9C4D710FF501}" type="presParOf" srcId="{1A5B3551-18D3-4BAB-A5BB-DB8233800FB7}" destId="{7DBAFA47-45E6-4D5C-9598-ECD7124CB218}" srcOrd="18" destOrd="0" presId="urn:microsoft.com/office/officeart/2005/8/layout/radial6"/>
  </dgm:cxnLst>
  <dgm:bg/>
  <dgm:whole/>
</dgm:dataModel>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t>PDC 2008</a:t>
            </a: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6847E1E-A7CB-4957-B64C-BCF565F73712}" type="datetimeFigureOut">
              <a:rPr lang="en-US" smtClean="0"/>
              <a:pPr/>
              <a:t>10/27/2008</a:t>
            </a:fld>
            <a:endParaRPr lang="en-US"/>
          </a:p>
        </p:txBody>
      </p:sp>
      <p:sp>
        <p:nvSpPr>
          <p:cNvPr id="4" name="Footer Placeholder 3"/>
          <p:cNvSpPr>
            <a:spLocks noGrp="1"/>
          </p:cNvSpPr>
          <p:nvPr>
            <p:ph type="ftr" sz="quarter" idx="2"/>
          </p:nvPr>
        </p:nvSpPr>
        <p:spPr>
          <a:xfrm>
            <a:off x="0" y="8685213"/>
            <a:ext cx="6858000" cy="457200"/>
          </a:xfrm>
          <a:prstGeom prst="rect">
            <a:avLst/>
          </a:prstGeom>
        </p:spPr>
        <p:txBody>
          <a:bodyPr vert="horz" lIns="91440" tIns="45720" rIns="91440" bIns="45720" rtlCol="0" anchor="b"/>
          <a:lstStyle>
            <a:lvl1pPr algn="l">
              <a:defRPr sz="1200"/>
            </a:lvl1pPr>
          </a:lstStyle>
          <a:p>
            <a:pPr defTabSz="914099" eaLnBrk="0" hangingPunct="0"/>
            <a:r>
              <a:rPr lang="en-US" sz="700" dirty="0" smtClean="0">
                <a:cs typeface="Arial" charset="0"/>
              </a:rPr>
              <a:t>© 2008 Microsoft Corporation. All rights reserved. Microsoft, Windows, Windows Vista and other product names are or may be registered trademarks and/or trademarks in the U.S. and/or other countries.</a:t>
            </a:r>
          </a:p>
          <a:p>
            <a:pPr defTabSz="914099" eaLnBrk="0" hangingPunct="0"/>
            <a:r>
              <a:rPr lang="en-US" sz="700" dirty="0" smtClean="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4334628-6C2A-423A-A51E-2C18B0AC4B55}" type="slidenum">
              <a:rPr lang="en-US" smtClean="0"/>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t>PDC 2008</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390DDC-69BD-44C8-9878-5350A4988909}" type="datetimeFigureOut">
              <a:rPr lang="en-US" smtClean="0"/>
              <a:pPr/>
              <a:t>10/27/2008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6858000" cy="457200"/>
          </a:xfrm>
          <a:prstGeom prst="rect">
            <a:avLst/>
          </a:prstGeom>
        </p:spPr>
        <p:txBody>
          <a:bodyPr vert="horz" lIns="91440" tIns="45720" rIns="91440" bIns="45720" rtlCol="0" anchor="b"/>
          <a:lstStyle>
            <a:lvl1pPr algn="l">
              <a:defRPr sz="800"/>
            </a:lvl1pPr>
          </a:lstStyle>
          <a:p>
            <a:pPr defTabSz="914099" eaLnBrk="0" hangingPunct="0"/>
            <a:r>
              <a:rPr lang="en-US" dirty="0" smtClean="0">
                <a:cs typeface="Arial" charset="0"/>
              </a:rPr>
              <a:t>© 2008 Microsoft Corporation. All rights reserved. Microsoft, Windows, Windows Vista and other product names are or may be registered trademarks and/or trademarks in the U.S. and/or other countries.</a:t>
            </a:r>
          </a:p>
          <a:p>
            <a:pPr defTabSz="914099" eaLnBrk="0" hangingPunct="0"/>
            <a:r>
              <a:rPr lang="en-US" dirty="0" smtClean="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823A7F1-46AF-459F-B659-58FF15D2B1B1}"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10/27/2008 4:52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Calibri"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Calibr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Calibri" pitchFamily="34" charset="0"/>
              </a:rPr>
            </a:br>
            <a:r>
              <a:rPr lang="en-US" sz="500" dirty="0" smtClean="0">
                <a:solidFill>
                  <a:srgbClr val="000000"/>
                </a:solidFill>
                <a:latin typeface="Calibri" pitchFamily="34" charset="0"/>
              </a:rPr>
              <a:t>MICROSOFT MAKES NO WARRANTIES, EXPRESS, IMPLIED OR STATUTORY, AS TO THE INFORMATION IN THIS PRESENTATION.</a:t>
            </a:r>
          </a:p>
          <a:p>
            <a:endParaRPr lang="en-US" sz="500" dirty="0">
              <a:latin typeface="Calibr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823A7F1-46AF-459F-B659-58FF15D2B1B1}"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pPr marL="0" marR="0" lvl="1" indent="0" algn="l" defTabSz="897301" rtl="0" eaLnBrk="1" fontAlgn="auto" latinLnBrk="0" hangingPunct="1">
              <a:lnSpc>
                <a:spcPct val="90000"/>
              </a:lnSpc>
              <a:spcBef>
                <a:spcPct val="30000"/>
              </a:spcBef>
              <a:spcAft>
                <a:spcPts val="0"/>
              </a:spcAft>
              <a:buClr>
                <a:srgbClr val="F4BE96"/>
              </a:buClr>
              <a:buSzPct val="105000"/>
              <a:buFontTx/>
              <a:buNone/>
              <a:tabLst/>
              <a:defRPr/>
            </a:pPr>
            <a:endParaRPr lang="en-US" b="0" dirty="0" smtClean="0"/>
          </a:p>
        </p:txBody>
      </p:sp>
      <p:sp>
        <p:nvSpPr>
          <p:cNvPr id="4" name="Slide Number Placeholder 3"/>
          <p:cNvSpPr>
            <a:spLocks noGrp="1"/>
          </p:cNvSpPr>
          <p:nvPr>
            <p:ph type="sldNum" sz="quarter" idx="10"/>
          </p:nvPr>
        </p:nvSpPr>
        <p:spPr/>
        <p:txBody>
          <a:bodyPr/>
          <a:lstStyle/>
          <a:p>
            <a:fld id="{A823A7F1-46AF-459F-B659-58FF15D2B1B1}"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823A7F1-46AF-459F-B659-58FF15D2B1B1}"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823A7F1-46AF-459F-B659-58FF15D2B1B1}"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823A7F1-46AF-459F-B659-58FF15D2B1B1}"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823A7F1-46AF-459F-B659-58FF15D2B1B1}"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823A7F1-46AF-459F-B659-58FF15D2B1B1}"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10/27/2008 4:52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Calibri" pitchFamily="34" charset="0"/>
              </a:rPr>
              <a:t>© 2008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Calibr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Calibri" pitchFamily="34" charset="0"/>
              </a:rPr>
            </a:br>
            <a:r>
              <a:rPr lang="en-US" dirty="0" smtClean="0">
                <a:solidFill>
                  <a:srgbClr val="000000"/>
                </a:solidFill>
                <a:latin typeface="Calibri" pitchFamily="34" charset="0"/>
              </a:rPr>
              <a:t>MICROSOFT MAKES NO WARRANTIES, EXPRESS, IMPLIED OR STATUTORY, AS TO THE INFORMATION IN THIS PRESENTATION.</a:t>
            </a:r>
          </a:p>
          <a:p>
            <a:endParaRPr lang="en-US" dirty="0">
              <a:latin typeface="Calibr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823A7F1-46AF-459F-B659-58FF15D2B1B1}"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lgn="l" defTabSz="914363" rtl="0"/>
            <a:endParaRPr lang="en-US" sz="1200" kern="1200" dirty="0">
              <a:solidFill>
                <a:prstClr val="black"/>
              </a:solidFill>
              <a:latin typeface="Calibri"/>
              <a:ea typeface="+mn-ea"/>
              <a:cs typeface="+mn-cs"/>
            </a:endParaRPr>
          </a:p>
        </p:txBody>
      </p:sp>
      <p:sp>
        <p:nvSpPr>
          <p:cNvPr id="5" name="Date Placeholder 4"/>
          <p:cNvSpPr>
            <a:spLocks noGrp="1"/>
          </p:cNvSpPr>
          <p:nvPr>
            <p:ph type="dt" idx="11"/>
          </p:nvPr>
        </p:nvSpPr>
        <p:spPr/>
        <p:txBody>
          <a:bodyPr/>
          <a:lstStyle/>
          <a:p>
            <a:pPr algn="r" defTabSz="914363" rtl="0"/>
            <a:fld id="{81331B57-0BE5-4F82-AA58-76F53EFF3ADA}" type="datetime8">
              <a:rPr lang="en-US" sz="1200" kern="1200">
                <a:solidFill>
                  <a:prstClr val="black"/>
                </a:solidFill>
                <a:latin typeface="Calibri"/>
                <a:ea typeface="+mn-ea"/>
                <a:cs typeface="+mn-cs"/>
              </a:rPr>
              <a:pPr algn="r" defTabSz="914363" rtl="0"/>
              <a:t>10/27/2008 4:52 PM</a:t>
            </a:fld>
            <a:endParaRPr lang="en-US" sz="1200" kern="1200">
              <a:solidFill>
                <a:prstClr val="black"/>
              </a:solidFill>
              <a:latin typeface="Calibri"/>
              <a:ea typeface="+mn-ea"/>
              <a:cs typeface="+mn-cs"/>
            </a:endParaRPr>
          </a:p>
        </p:txBody>
      </p:sp>
      <p:sp>
        <p:nvSpPr>
          <p:cNvPr id="6" name="Footer Placeholder 5"/>
          <p:cNvSpPr>
            <a:spLocks noGrp="1"/>
          </p:cNvSpPr>
          <p:nvPr>
            <p:ph type="ftr" sz="quarter" idx="12"/>
          </p:nvPr>
        </p:nvSpPr>
        <p:spPr/>
        <p:txBody>
          <a:bodyPr/>
          <a:lstStyle/>
          <a:p>
            <a:pPr algn="l" defTabSz="914363" rtl="0"/>
            <a:r>
              <a:rPr lang="en-US" sz="1200" kern="1200" dirty="0">
                <a:solidFill>
                  <a:srgbClr val="000000"/>
                </a:solidFill>
                <a:latin typeface="Calibri" pitchFamily="34" charset="0"/>
                <a:ea typeface="+mn-ea"/>
                <a:cs typeface="+mn-cs"/>
              </a:rPr>
              <a:t>© 2008 Microsoft Corporation. All rights reserved. Microsoft, Windows, Windows Vista and other product names are or may be registered trademarks and/or trademarks in the U.S. and/or other countries.</a:t>
            </a:r>
          </a:p>
          <a:p>
            <a:pPr algn="l" defTabSz="914363" rtl="0"/>
            <a:r>
              <a:rPr lang="en-US" sz="1200" kern="1200" dirty="0">
                <a:solidFill>
                  <a:srgbClr val="000000"/>
                </a:solidFill>
                <a:latin typeface="Calibri" pitchFamily="34" charset="0"/>
                <a:ea typeface="+mn-ea"/>
                <a:cs typeface="+mn-cs"/>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1200" kern="1200" dirty="0">
                <a:solidFill>
                  <a:srgbClr val="000000"/>
                </a:solidFill>
                <a:latin typeface="Calibri" pitchFamily="34" charset="0"/>
                <a:ea typeface="+mn-ea"/>
                <a:cs typeface="+mn-cs"/>
              </a:rPr>
            </a:br>
            <a:r>
              <a:rPr lang="en-US" sz="1200" kern="1200" dirty="0">
                <a:solidFill>
                  <a:srgbClr val="000000"/>
                </a:solidFill>
                <a:latin typeface="Calibri" pitchFamily="34" charset="0"/>
                <a:ea typeface="+mn-ea"/>
                <a:cs typeface="+mn-cs"/>
              </a:rPr>
              <a:t>MICROSOFT MAKES NO WARRANTIES, EXPRESS, IMPLIED OR STATUTORY, AS TO THE INFORMATION IN THIS PRESENTATION.</a:t>
            </a:r>
          </a:p>
          <a:p>
            <a:pPr algn="l" defTabSz="914363" rtl="0"/>
            <a:endParaRPr lang="en-US" sz="1200" kern="1200" dirty="0">
              <a:solidFill>
                <a:prstClr val="black"/>
              </a:solidFill>
              <a:latin typeface="Calibri" pitchFamily="34" charset="0"/>
              <a:ea typeface="+mn-ea"/>
              <a:cs typeface="+mn-cs"/>
            </a:endParaRPr>
          </a:p>
        </p:txBody>
      </p:sp>
      <p:sp>
        <p:nvSpPr>
          <p:cNvPr id="7" name="Slide Number Placeholder 6"/>
          <p:cNvSpPr>
            <a:spLocks noGrp="1"/>
          </p:cNvSpPr>
          <p:nvPr>
            <p:ph type="sldNum" sz="quarter" idx="13"/>
          </p:nvPr>
        </p:nvSpPr>
        <p:spPr/>
        <p:txBody>
          <a:bodyPr/>
          <a:lstStyle/>
          <a:p>
            <a:pPr algn="r" defTabSz="914363" rtl="0"/>
            <a:fld id="{EC87E0CF-87F6-4B58-B8B8-DCAB2DAAF3CA}" type="slidenum">
              <a:rPr lang="en-US" sz="1200" kern="1200">
                <a:solidFill>
                  <a:prstClr val="black"/>
                </a:solidFill>
                <a:latin typeface="Calibri"/>
                <a:ea typeface="+mn-ea"/>
                <a:cs typeface="+mn-cs"/>
              </a:rPr>
              <a:pPr algn="r" defTabSz="914363" rtl="0"/>
              <a:t>19</a:t>
            </a:fld>
            <a:endParaRPr lang="en-US" sz="1200" kern="1200" dirty="0">
              <a:solidFill>
                <a:prstClr val="black"/>
              </a:solidFill>
              <a:latin typeface="Calibri"/>
              <a:ea typeface="+mn-ea"/>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lgn="r" defTabSz="914363" rtl="0"/>
            <a:fld id="{8B263312-38AA-4E1E-B2B5-0F8F122B24FE}" type="slidenum">
              <a:rPr lang="en-US" sz="1200" kern="1200">
                <a:solidFill>
                  <a:prstClr val="black"/>
                </a:solidFill>
                <a:latin typeface="Calibri"/>
                <a:ea typeface="+mn-ea"/>
                <a:cs typeface="+mn-cs"/>
              </a:rPr>
              <a:pPr algn="r" defTabSz="914363" rtl="0"/>
              <a:t>2</a:t>
            </a:fld>
            <a:endParaRPr lang="en-US" sz="1200" kern="1200" dirty="0">
              <a:solidFill>
                <a:prstClr val="black"/>
              </a:solidFill>
              <a:latin typeface="Calibri"/>
              <a:ea typeface="+mn-ea"/>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10/27/2008 4:52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Calibri" pitchFamily="34" charset="0"/>
              </a:rPr>
              <a:t>© 2008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Calibr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Calibri" pitchFamily="34" charset="0"/>
              </a:rPr>
            </a:br>
            <a:r>
              <a:rPr lang="en-US" dirty="0" smtClean="0">
                <a:solidFill>
                  <a:srgbClr val="000000"/>
                </a:solidFill>
                <a:latin typeface="Calibri" pitchFamily="34" charset="0"/>
              </a:rPr>
              <a:t>MICROSOFT MAKES NO WARRANTIES, EXPRESS, IMPLIED OR STATUTORY, AS TO THE INFORMATION IN THIS PRESENTATION.</a:t>
            </a:r>
          </a:p>
          <a:p>
            <a:endParaRPr lang="en-US" dirty="0">
              <a:latin typeface="Calibr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823A7F1-46AF-459F-B659-58FF15D2B1B1}" type="slidenum">
              <a:rPr lang="en-US" smtClean="0"/>
              <a:pPr/>
              <a:t>21</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823A7F1-46AF-459F-B659-58FF15D2B1B1}"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823A7F1-46AF-459F-B659-58FF15D2B1B1}"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823A7F1-46AF-459F-B659-58FF15D2B1B1}"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823A7F1-46AF-459F-B659-58FF15D2B1B1}"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10/27/2008 4:52 PM</a:t>
            </a:fld>
            <a:endParaRPr lang="en-US" dirty="0"/>
          </a:p>
        </p:txBody>
      </p:sp>
      <p:sp>
        <p:nvSpPr>
          <p:cNvPr id="6" name="Footer Placeholder 5"/>
          <p:cNvSpPr>
            <a:spLocks noGrp="1"/>
          </p:cNvSpPr>
          <p:nvPr>
            <p:ph type="ftr" sz="quarter" idx="12"/>
          </p:nvPr>
        </p:nvSpPr>
        <p:spPr/>
        <p:txBody>
          <a:bodyPr/>
          <a:lstStyle/>
          <a:p>
            <a:r>
              <a:rPr lang="en-US" dirty="0" smtClean="0">
                <a:solidFill>
                  <a:srgbClr val="000000"/>
                </a:solidFill>
                <a:latin typeface="Calibri" pitchFamily="34" charset="0"/>
              </a:rPr>
              <a:t>© 2008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Calibr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Calibri" pitchFamily="34" charset="0"/>
              </a:rPr>
            </a:br>
            <a:r>
              <a:rPr lang="en-US" dirty="0" smtClean="0">
                <a:solidFill>
                  <a:srgbClr val="000000"/>
                </a:solidFill>
                <a:latin typeface="Calibri" pitchFamily="34" charset="0"/>
              </a:rPr>
              <a:t>MICROSOFT MAKES NO WARRANTIES, EXPRESS, IMPLIED OR STATUTORY, AS TO THE INFORMATION IN THIS PRESENTATION.</a:t>
            </a:r>
          </a:p>
          <a:p>
            <a:endParaRPr lang="en-US" dirty="0">
              <a:latin typeface="Calibr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823A7F1-46AF-459F-B659-58FF15D2B1B1}"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lgn="r" defTabSz="914363" rtl="0"/>
            <a:fld id="{AC248039-9E8B-422F-8B1A-4AF677A6F4FF}" type="slidenum">
              <a:rPr lang="en-US" sz="1200" kern="1200">
                <a:solidFill>
                  <a:prstClr val="black"/>
                </a:solidFill>
                <a:latin typeface="Calibri"/>
                <a:ea typeface="+mn-ea"/>
                <a:cs typeface="+mn-cs"/>
              </a:rPr>
              <a:pPr algn="r" defTabSz="914363" rtl="0"/>
              <a:t>9</a:t>
            </a:fld>
            <a:endParaRPr lang="en-US" sz="1200" kern="1200">
              <a:solidFill>
                <a:prstClr val="black"/>
              </a:solidFill>
              <a:latin typeface="Calibri"/>
              <a:ea typeface="+mn-ea"/>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20135" y="1905001"/>
            <a:ext cx="7681913" cy="1523495"/>
          </a:xfrm>
        </p:spPr>
        <p:txBody>
          <a:bodyPr>
            <a:noAutofit/>
          </a:bodyPr>
          <a:lstStyle>
            <a:lvl1pPr>
              <a:lnSpc>
                <a:spcPct val="90000"/>
              </a:lnSpc>
              <a:defRPr sz="4400" b="1"/>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4945954" y="4038600"/>
            <a:ext cx="3456094" cy="914400"/>
          </a:xfrm>
        </p:spPr>
        <p:txBody>
          <a:bodyPr>
            <a:noAutofit/>
          </a:bodyPr>
          <a:lstStyle>
            <a:lvl1pPr marL="457200" indent="-457200" algn="l">
              <a:lnSpc>
                <a:spcPct val="75000"/>
              </a:lnSpc>
              <a:spcBef>
                <a:spcPts val="0"/>
              </a:spcBef>
              <a:spcAft>
                <a:spcPts val="0"/>
              </a:spcAft>
              <a:buNone/>
              <a:tabLst>
                <a:tab pos="457200" algn="l"/>
              </a:tabLst>
              <a:defRPr sz="3000">
                <a:solidFill>
                  <a:schemeClr val="tx1">
                    <a:tint val="75000"/>
                  </a:schemeClr>
                </a:solidFill>
                <a:sym typeface="Wingding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	Click to edit Master subtitle style</a:t>
            </a:r>
            <a:endParaRPr lang="en-US" dirty="0"/>
          </a:p>
        </p:txBody>
      </p:sp>
      <p:sp>
        <p:nvSpPr>
          <p:cNvPr id="7" name="Text Placeholder 6"/>
          <p:cNvSpPr>
            <a:spLocks noGrp="1"/>
          </p:cNvSpPr>
          <p:nvPr>
            <p:ph type="body" sz="quarter" idx="10" hasCustomPrompt="1"/>
          </p:nvPr>
        </p:nvSpPr>
        <p:spPr>
          <a:xfrm>
            <a:off x="4945954" y="5486400"/>
            <a:ext cx="3456094" cy="838200"/>
          </a:xfrm>
        </p:spPr>
        <p:txBody>
          <a:bodyPr vert="horz" wrap="square" lIns="0" tIns="0" rIns="0" bIns="0" rtlCol="0">
            <a:noAutofit/>
          </a:bodyPr>
          <a:lstStyle>
            <a:lvl1pPr marL="457200" indent="-457200" algn="l" defTabSz="914363" rtl="0" eaLnBrk="1" latinLnBrk="0" hangingPunct="1">
              <a:lnSpc>
                <a:spcPct val="75000"/>
              </a:lnSpc>
              <a:spcBef>
                <a:spcPts val="0"/>
              </a:spcBef>
              <a:spcAft>
                <a:spcPts val="0"/>
              </a:spcAft>
              <a:buFont typeface="Arial" pitchFamily="34" charset="0"/>
              <a:buNone/>
              <a:tabLst>
                <a:tab pos="457200" algn="l"/>
              </a:tabLst>
              <a:defRPr lang="en-US" sz="3000" kern="1200" dirty="0">
                <a:solidFill>
                  <a:schemeClr val="tx1">
                    <a:tint val="75000"/>
                  </a:schemeClr>
                </a:solidFill>
                <a:latin typeface="+mn-lt"/>
                <a:ea typeface="+mn-ea"/>
                <a:cs typeface="+mn-cs"/>
                <a:sym typeface="Wingdings"/>
              </a:defRPr>
            </a:lvl1pPr>
          </a:lstStyle>
          <a:p>
            <a:r>
              <a:rPr lang="en-US" dirty="0" smtClean="0"/>
              <a:t>	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peaker Notes BLACK slide - you must hide i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p:txBody>
          <a:bodyPr/>
          <a:lstStyle>
            <a:lvl1pPr>
              <a:defRPr baseline="0"/>
            </a:lvl1pPr>
          </a:lstStyle>
          <a:p>
            <a:r>
              <a:rPr lang="en-US" dirty="0" smtClean="0"/>
              <a:t>Use this Slide for Speaker Notes</a:t>
            </a:r>
          </a:p>
        </p:txBody>
      </p:sp>
      <p:sp>
        <p:nvSpPr>
          <p:cNvPr id="6" name="Text Placeholder 5"/>
          <p:cNvSpPr>
            <a:spLocks noGrp="1"/>
          </p:cNvSpPr>
          <p:nvPr>
            <p:ph type="body" sz="quarter" idx="10"/>
          </p:nvPr>
        </p:nvSpPr>
        <p:spPr bwMode="white">
          <a:xfrm>
            <a:off x="381000" y="1411554"/>
            <a:ext cx="8382000" cy="1892249"/>
          </a:xfrm>
        </p:spPr>
        <p:txBody>
          <a:bodyPr/>
          <a:lstStyle>
            <a:lvl1pPr marL="401638" indent="-401638">
              <a:spcAft>
                <a:spcPts val="0"/>
              </a:spcAft>
              <a:buClr>
                <a:schemeClr val="tx1"/>
              </a:buClr>
              <a:buSzPct val="70000"/>
              <a:buFont typeface="Wingdings" pitchFamily="2" charset="2"/>
              <a:buChar char="l"/>
              <a:defRPr/>
            </a:lvl1pPr>
            <a:lvl2pPr marL="793750" indent="-384175">
              <a:buClr>
                <a:schemeClr val="tx1"/>
              </a:buClr>
              <a:buSzPct val="70000"/>
              <a:buFont typeface="Wingdings" pitchFamily="2" charset="2"/>
              <a:buChar char="l"/>
              <a:defRPr/>
            </a:lvl2pPr>
            <a:lvl3pPr marL="1147763" indent="-346075">
              <a:buClr>
                <a:schemeClr val="tx1"/>
              </a:buClr>
              <a:buSzPct val="70000"/>
              <a:buFont typeface="Wingdings" pitchFamily="2" charset="2"/>
              <a:buChar char="l"/>
              <a:defRPr/>
            </a:lvl3pPr>
            <a:lvl4pPr marL="1476375" indent="-328613">
              <a:buClr>
                <a:schemeClr val="tx1"/>
              </a:buClr>
              <a:buSzPct val="70000"/>
              <a:buFont typeface="Wingdings" pitchFamily="2" charset="2"/>
              <a:buChar char="l"/>
              <a:defRPr/>
            </a:lvl4pPr>
            <a:lvl5pPr marL="1812925" indent="-320675">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peaker Notes BLACK slide with Footer - you must hide i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p:txBody>
          <a:bodyPr/>
          <a:lstStyle>
            <a:lvl1pPr>
              <a:defRPr/>
            </a:lvl1pPr>
          </a:lstStyle>
          <a:p>
            <a:r>
              <a:rPr lang="en-US" dirty="0" smtClean="0"/>
              <a:t>Use this Slide for Speaker Notes</a:t>
            </a:r>
            <a:endParaRPr lang="en-US" dirty="0"/>
          </a:p>
        </p:txBody>
      </p:sp>
      <p:sp>
        <p:nvSpPr>
          <p:cNvPr id="6" name="Text Placeholder 5"/>
          <p:cNvSpPr>
            <a:spLocks noGrp="1"/>
          </p:cNvSpPr>
          <p:nvPr>
            <p:ph type="body" sz="quarter" idx="10"/>
          </p:nvPr>
        </p:nvSpPr>
        <p:spPr bwMode="white">
          <a:xfrm>
            <a:off x="381000" y="1411554"/>
            <a:ext cx="8382000" cy="1892249"/>
          </a:xfrm>
        </p:spPr>
        <p:txBody>
          <a:bodyPr/>
          <a:lstStyle>
            <a:lvl1pPr marL="401638" indent="-401638">
              <a:spcAft>
                <a:spcPts val="0"/>
              </a:spcAft>
              <a:buClr>
                <a:schemeClr val="tx1"/>
              </a:buClr>
              <a:buSzPct val="70000"/>
              <a:buFont typeface="Wingdings" pitchFamily="2" charset="2"/>
              <a:buChar char="l"/>
              <a:defRPr/>
            </a:lvl1pPr>
            <a:lvl2pPr marL="801688" indent="-392113">
              <a:buClr>
                <a:schemeClr val="tx1"/>
              </a:buClr>
              <a:buSzPct val="70000"/>
              <a:buFont typeface="Wingdings" pitchFamily="2" charset="2"/>
              <a:buChar char="l"/>
              <a:defRPr/>
            </a:lvl2pPr>
            <a:lvl3pPr marL="1155700" indent="-346075">
              <a:buClr>
                <a:schemeClr val="tx1"/>
              </a:buClr>
              <a:buSzPct val="70000"/>
              <a:buFont typeface="Wingdings" pitchFamily="2" charset="2"/>
              <a:buChar char="l"/>
              <a:defRPr/>
            </a:lvl3pPr>
            <a:lvl4pPr marL="1476375" indent="-312738">
              <a:buClr>
                <a:schemeClr val="tx1"/>
              </a:buClr>
              <a:buSzPct val="70000"/>
              <a:buFont typeface="Wingdings" pitchFamily="2" charset="2"/>
              <a:buChar char="l"/>
              <a:defRPr/>
            </a:lvl4pPr>
            <a:lvl5pPr marL="1812925" indent="-320675">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7"/>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Calibr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Black Slide - no bottom bar">
    <p:bg>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
        <p:txBody>
          <a:bodyPr/>
          <a:lstStyle>
            <a:lvl1pPr algn="l" rtl="0" fontAlgn="base">
              <a:lnSpc>
                <a:spcPct val="90000"/>
              </a:lnSpc>
              <a:spcBef>
                <a:spcPct val="0"/>
              </a:spcBef>
              <a:spcAft>
                <a:spcPct val="0"/>
              </a:spcAft>
              <a:defRPr lang="en-US" sz="5000" spc="-125" dirty="0">
                <a:ln w="3175">
                  <a:noFill/>
                </a:ln>
                <a:solidFill>
                  <a:srgbClr val="FFFFFF"/>
                </a:solidFill>
                <a:effectLst>
                  <a:outerShdw blurRad="88900" dist="12700" dir="2700000" algn="tl" rotWithShape="0">
                    <a:prstClr val="black"/>
                  </a:outerShdw>
                </a:effectLst>
                <a:latin typeface="Segoe" pitchFamily="34" charset="0"/>
                <a:ea typeface="+mn-ea"/>
                <a:cs typeface="Arial" charset="0"/>
              </a:defRPr>
            </a:lvl1pPr>
          </a:lstStyle>
          <a:p>
            <a:r>
              <a:rPr lang="en-US" smtClean="0"/>
              <a:t>Click to edit Master title style</a:t>
            </a:r>
            <a:endParaRPr lang="en-US" dirty="0"/>
          </a:p>
        </p:txBody>
      </p:sp>
      <p:sp>
        <p:nvSpPr>
          <p:cNvPr id="3" name="Text Placeholder 2"/>
          <p:cNvSpPr>
            <a:spLocks noGrp="1"/>
          </p:cNvSpPr>
          <p:nvPr>
            <p:ph type="body" idx="1"/>
          </p:nvPr>
        </p:nvSpPr>
        <p:spPr bwMode="black">
          <a:xfrm>
            <a:off x="382588" y="1414464"/>
            <a:ext cx="8380412" cy="2369879"/>
          </a:xfrm>
        </p:spPr>
        <p:txBody>
          <a:bodyPr/>
          <a:lstStyle>
            <a:lvl1pPr>
              <a:spcBef>
                <a:spcPts val="1167"/>
              </a:spcBef>
              <a:buFontTx/>
              <a:buBlip>
                <a:blip r:embed="rId2"/>
              </a:buBlip>
              <a:defRPr sz="3300"/>
            </a:lvl1pPr>
            <a:lvl2pPr>
              <a:spcBef>
                <a:spcPts val="1083"/>
              </a:spcBef>
              <a:buFontTx/>
              <a:buBlip>
                <a:blip r:embed="rId3"/>
              </a:buBlip>
              <a:defRPr sz="3000"/>
            </a:lvl2pPr>
            <a:lvl3pPr>
              <a:spcBef>
                <a:spcPts val="1000"/>
              </a:spcBef>
              <a:buFontTx/>
              <a:buBlip>
                <a:blip r:embed="rId3"/>
              </a:buBlip>
              <a:defRPr sz="2700"/>
            </a:lvl3pPr>
            <a:lvl4pPr>
              <a:spcBef>
                <a:spcPts val="917"/>
              </a:spcBef>
              <a:buFontTx/>
              <a:buBlip>
                <a:blip r:embed="rId3"/>
              </a:buBlip>
              <a:defRPr sz="2300"/>
            </a:lvl4pPr>
            <a:lvl5pPr>
              <a:spcBef>
                <a:spcPts val="833"/>
              </a:spcBef>
              <a:buFontTx/>
              <a:buBlip>
                <a:blip r:embed="rId3"/>
              </a:buBlip>
              <a:defRPr sz="23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20135" y="1905001"/>
            <a:ext cx="7681913" cy="1523495"/>
          </a:xfrm>
        </p:spPr>
        <p:txBody>
          <a:bodyPr>
            <a:noAutofit/>
          </a:bodyPr>
          <a:lstStyle>
            <a:lvl1pPr>
              <a:lnSpc>
                <a:spcPct val="90000"/>
              </a:lnSpc>
              <a:defRPr sz="4400" b="1"/>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4945954" y="4038600"/>
            <a:ext cx="3456094" cy="914400"/>
          </a:xfrm>
        </p:spPr>
        <p:txBody>
          <a:bodyPr>
            <a:noAutofit/>
          </a:bodyPr>
          <a:lstStyle>
            <a:lvl1pPr marL="457200" indent="-457200" algn="l">
              <a:lnSpc>
                <a:spcPct val="75000"/>
              </a:lnSpc>
              <a:spcBef>
                <a:spcPts val="0"/>
              </a:spcBef>
              <a:spcAft>
                <a:spcPts val="0"/>
              </a:spcAft>
              <a:buNone/>
              <a:tabLst>
                <a:tab pos="457200" algn="l"/>
              </a:tabLst>
              <a:defRPr sz="3000">
                <a:solidFill>
                  <a:schemeClr val="tx1">
                    <a:tint val="75000"/>
                  </a:schemeClr>
                </a:solidFill>
                <a:sym typeface="Wingding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	Click to edit Master subtitle style</a:t>
            </a:r>
            <a:endParaRPr lang="en-US" dirty="0"/>
          </a:p>
        </p:txBody>
      </p:sp>
      <p:sp>
        <p:nvSpPr>
          <p:cNvPr id="7" name="Text Placeholder 6"/>
          <p:cNvSpPr>
            <a:spLocks noGrp="1"/>
          </p:cNvSpPr>
          <p:nvPr>
            <p:ph type="body" sz="quarter" idx="10" hasCustomPrompt="1"/>
          </p:nvPr>
        </p:nvSpPr>
        <p:spPr>
          <a:xfrm>
            <a:off x="4945954" y="5486400"/>
            <a:ext cx="3456094" cy="838200"/>
          </a:xfrm>
        </p:spPr>
        <p:txBody>
          <a:bodyPr vert="horz" wrap="square" lIns="0" tIns="0" rIns="0" bIns="0" rtlCol="0">
            <a:noAutofit/>
          </a:bodyPr>
          <a:lstStyle>
            <a:lvl1pPr marL="457200" indent="-457200" algn="l" defTabSz="914363" rtl="0" eaLnBrk="1" latinLnBrk="0" hangingPunct="1">
              <a:lnSpc>
                <a:spcPct val="75000"/>
              </a:lnSpc>
              <a:spcBef>
                <a:spcPts val="0"/>
              </a:spcBef>
              <a:spcAft>
                <a:spcPts val="0"/>
              </a:spcAft>
              <a:buFont typeface="Arial" pitchFamily="34" charset="0"/>
              <a:buNone/>
              <a:tabLst>
                <a:tab pos="457200" algn="l"/>
              </a:tabLst>
              <a:defRPr lang="en-US" sz="3000" kern="1200" dirty="0">
                <a:solidFill>
                  <a:schemeClr val="tx1">
                    <a:tint val="75000"/>
                  </a:schemeClr>
                </a:solidFill>
                <a:latin typeface="+mn-lt"/>
                <a:ea typeface="+mn-ea"/>
                <a:cs typeface="+mn-cs"/>
                <a:sym typeface="Wingdings"/>
              </a:defRPr>
            </a:lvl1pPr>
          </a:lstStyle>
          <a:p>
            <a:r>
              <a:rPr lang="en-US" dirty="0" smtClean="0"/>
              <a:t>	Click to edit Master subtitle style</a:t>
            </a:r>
            <a:endParaRPr lang="en-US" dirty="0"/>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945954" y="4038600"/>
            <a:ext cx="3456094" cy="914400"/>
          </a:xfrm>
        </p:spPr>
        <p:txBody>
          <a:bodyPr anchor="t" anchorCtr="0">
            <a:noAutofit/>
          </a:bodyPr>
          <a:lstStyle>
            <a:lvl1pPr>
              <a:lnSpc>
                <a:spcPct val="78000"/>
              </a:lnSpc>
              <a:spcBef>
                <a:spcPts val="0"/>
              </a:spcBef>
              <a:spcAft>
                <a:spcPts val="0"/>
              </a:spcAft>
              <a:defRPr sz="4000"/>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4945954" y="5334001"/>
            <a:ext cx="3456094" cy="1066799"/>
          </a:xfrm>
        </p:spPr>
        <p:txBody>
          <a:bodyPr>
            <a:noAutofit/>
          </a:bodyPr>
          <a:lstStyle>
            <a:lvl1pPr marL="457200" indent="-457200" algn="l">
              <a:lnSpc>
                <a:spcPct val="78000"/>
              </a:lnSpc>
              <a:spcBef>
                <a:spcPts val="0"/>
              </a:spcBef>
              <a:spcAft>
                <a:spcPts val="0"/>
              </a:spcAft>
              <a:buNone/>
              <a:tabLst>
                <a:tab pos="457200" algn="l"/>
              </a:tabLst>
              <a:defRPr sz="3000">
                <a:solidFill>
                  <a:schemeClr val="tx1">
                    <a:tint val="75000"/>
                  </a:schemeClr>
                </a:solidFill>
                <a:sym typeface="Wingding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	Presenter Name</a:t>
            </a:r>
          </a:p>
          <a:p>
            <a:r>
              <a:rPr lang="en-US" sz="2400" dirty="0" smtClean="0"/>
              <a:t>	Title</a:t>
            </a:r>
          </a:p>
          <a:p>
            <a:r>
              <a:rPr lang="en-US" sz="2400" dirty="0" smtClean="0"/>
              <a:t>	Group</a:t>
            </a:r>
            <a:endParaRPr lang="en-US" sz="2400" dirty="0"/>
          </a:p>
        </p:txBody>
      </p:sp>
      <p:sp>
        <p:nvSpPr>
          <p:cNvPr id="7" name="Text Placeholder 6"/>
          <p:cNvSpPr>
            <a:spLocks noGrp="1"/>
          </p:cNvSpPr>
          <p:nvPr>
            <p:ph type="body" sz="quarter" idx="10" hasCustomPrompt="1"/>
          </p:nvPr>
        </p:nvSpPr>
        <p:spPr>
          <a:xfrm>
            <a:off x="730044" y="1905000"/>
            <a:ext cx="7682119" cy="1384994"/>
          </a:xfrm>
        </p:spPr>
        <p:txBody>
          <a:bodyPr vert="horz" wrap="square" lIns="0" tIns="0" rIns="0" bIns="0" rtlCol="0" anchor="t" anchorCtr="0">
            <a:noAutofit/>
            <a:scene3d>
              <a:camera prst="orthographicFront"/>
              <a:lightRig rig="flat" dir="t"/>
            </a:scene3d>
            <a:sp3d>
              <a:contourClr>
                <a:srgbClr val="F4A234"/>
              </a:contourClr>
            </a:sp3d>
          </a:bodyPr>
          <a:lstStyle>
            <a:lvl1pPr marL="0" indent="0" algn="l">
              <a:buFont typeface="Arial" pitchFamily="34" charset="0"/>
              <a:buNone/>
              <a:defRPr kumimoji="0" lang="en-US" sz="10000" b="0" i="0" u="none" strike="noStrike" kern="1200" cap="none" spc="-642" normalizeH="0" baseline="0" noProof="0" dirty="0" smtClean="0">
                <a:ln w="11430"/>
                <a:gradFill>
                  <a:gsLst>
                    <a:gs pos="62000">
                      <a:schemeClr val="tx1"/>
                    </a:gs>
                    <a:gs pos="88000">
                      <a:schemeClr val="tx1"/>
                    </a:gs>
                  </a:gsLst>
                  <a:lin ang="5400000"/>
                </a:gradFill>
                <a:effectLst/>
                <a:uLnTx/>
                <a:uFillTx/>
                <a:latin typeface="Calibri" pitchFamily="34" charset="0"/>
                <a:ea typeface="+mn-ea"/>
                <a:cs typeface="+mn-cs"/>
              </a:defRPr>
            </a:lvl1pPr>
          </a:lstStyle>
          <a:p>
            <a:pPr marL="0" lvl="0" indent="0" algn="l" defTabSz="914363" rtl="0" eaLnBrk="1" latinLnBrk="0" hangingPunct="1">
              <a:lnSpc>
                <a:spcPct val="78000"/>
              </a:lnSpc>
              <a:spcBef>
                <a:spcPct val="20000"/>
              </a:spcBef>
              <a:spcAft>
                <a:spcPts val="800"/>
              </a:spcAft>
              <a:buFont typeface="Arial" pitchFamily="34" charset="0"/>
              <a:buNone/>
            </a:pPr>
            <a:r>
              <a:rPr lang="en-US" dirty="0" smtClean="0"/>
              <a:t>click to…</a:t>
            </a:r>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945954" y="4038600"/>
            <a:ext cx="3456094" cy="914400"/>
          </a:xfrm>
        </p:spPr>
        <p:txBody>
          <a:bodyPr anchor="t" anchorCtr="0">
            <a:noAutofit/>
          </a:bodyPr>
          <a:lstStyle>
            <a:lvl1pPr>
              <a:lnSpc>
                <a:spcPct val="78000"/>
              </a:lnSpc>
              <a:spcBef>
                <a:spcPts val="0"/>
              </a:spcBef>
              <a:spcAft>
                <a:spcPts val="0"/>
              </a:spcAft>
              <a:defRPr sz="4000"/>
            </a:lvl1pPr>
          </a:lstStyle>
          <a:p>
            <a:r>
              <a:rPr lang="en-US" smtClean="0"/>
              <a:t>Click to edit Master title style</a:t>
            </a:r>
            <a:endParaRPr lang="en-US" dirty="0"/>
          </a:p>
        </p:txBody>
      </p:sp>
      <p:sp>
        <p:nvSpPr>
          <p:cNvPr id="7" name="Text Placeholder 6"/>
          <p:cNvSpPr>
            <a:spLocks noGrp="1"/>
          </p:cNvSpPr>
          <p:nvPr>
            <p:ph type="body" sz="quarter" idx="10" hasCustomPrompt="1"/>
          </p:nvPr>
        </p:nvSpPr>
        <p:spPr>
          <a:xfrm>
            <a:off x="730044" y="1905000"/>
            <a:ext cx="7682119" cy="1384994"/>
          </a:xfrm>
        </p:spPr>
        <p:txBody>
          <a:bodyPr anchor="t" anchorCtr="0">
            <a:noAutofit/>
            <a:scene3d>
              <a:camera prst="orthographicFront"/>
              <a:lightRig rig="flat" dir="t"/>
            </a:scene3d>
            <a:sp3d>
              <a:contourClr>
                <a:srgbClr val="F4A234"/>
              </a:contourClr>
            </a:sp3d>
          </a:bodyPr>
          <a:lstStyle>
            <a:lvl1pPr marL="0" indent="0" algn="l">
              <a:buFont typeface="Arial" pitchFamily="34" charset="0"/>
              <a:buNone/>
              <a:defRPr kumimoji="0" lang="en-US" sz="10000" b="0" i="0" u="none" strike="noStrike" kern="1200" cap="none" spc="-642" normalizeH="0" baseline="0" noProof="0" dirty="0" smtClean="0">
                <a:ln w="11430"/>
                <a:gradFill>
                  <a:gsLst>
                    <a:gs pos="62000">
                      <a:schemeClr val="tx1"/>
                    </a:gs>
                    <a:gs pos="88000">
                      <a:schemeClr val="tx1"/>
                    </a:gs>
                  </a:gsLst>
                  <a:lin ang="5400000"/>
                </a:gradFill>
                <a:effectLst/>
                <a:uLnTx/>
                <a:uFillTx/>
                <a:latin typeface="Calibri" pitchFamily="34" charset="0"/>
                <a:ea typeface="+mn-ea"/>
                <a:cs typeface="+mn-cs"/>
              </a:defRPr>
            </a:lvl1pPr>
          </a:lstStyle>
          <a:p>
            <a:pPr lvl="0"/>
            <a:r>
              <a:rPr lang="en-US" dirty="0" smtClean="0"/>
              <a:t>click to…</a:t>
            </a:r>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Developer Co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Use for CURRENT Software Code</a:t>
            </a:r>
            <a:endParaRPr lang="en-US" dirty="0"/>
          </a:p>
        </p:txBody>
      </p:sp>
      <p:sp>
        <p:nvSpPr>
          <p:cNvPr id="6" name="Text Placeholder 5"/>
          <p:cNvSpPr>
            <a:spLocks noGrp="1"/>
          </p:cNvSpPr>
          <p:nvPr>
            <p:ph type="body" sz="quarter" idx="10"/>
          </p:nvPr>
        </p:nvSpPr>
        <p:spPr>
          <a:xfrm>
            <a:off x="576072" y="1463040"/>
            <a:ext cx="8001000" cy="1602939"/>
          </a:xfrm>
        </p:spPr>
        <p:txBody>
          <a:bodyPr/>
          <a:lstStyle>
            <a:lvl1pPr>
              <a:lnSpc>
                <a:spcPct val="78000"/>
              </a:lnSpc>
              <a:defRPr/>
            </a:lvl1pPr>
            <a:lvl2pPr>
              <a:lnSpc>
                <a:spcPct val="78000"/>
              </a:lnSpc>
              <a:defRPr/>
            </a:lvl2pPr>
            <a:lvl3pPr>
              <a:lnSpc>
                <a:spcPct val="78000"/>
              </a:lnSpc>
              <a:defRPr/>
            </a:lvl3pPr>
            <a:lvl4pPr>
              <a:lnSpc>
                <a:spcPct val="78000"/>
              </a:lnSpc>
              <a:defRPr/>
            </a:lvl4pPr>
            <a:lvl5pPr>
              <a:lnSpc>
                <a:spcPct val="78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FUTURE - Developer Co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Use for FUTURE Software Code</a:t>
            </a:r>
            <a:endParaRPr lang="en-US" dirty="0"/>
          </a:p>
        </p:txBody>
      </p:sp>
      <p:sp>
        <p:nvSpPr>
          <p:cNvPr id="6" name="Text Placeholder 5"/>
          <p:cNvSpPr>
            <a:spLocks noGrp="1"/>
          </p:cNvSpPr>
          <p:nvPr>
            <p:ph type="body" sz="quarter" idx="10"/>
          </p:nvPr>
        </p:nvSpPr>
        <p:spPr>
          <a:xfrm>
            <a:off x="576072" y="1463040"/>
            <a:ext cx="8001000" cy="1602939"/>
          </a:xfrm>
        </p:spPr>
        <p:txBody>
          <a:bodyPr/>
          <a:lstStyle>
            <a:lvl1pPr>
              <a:lnSpc>
                <a:spcPct val="78000"/>
              </a:lnSpc>
              <a:defRPr/>
            </a:lvl1pPr>
            <a:lvl2pPr>
              <a:lnSpc>
                <a:spcPct val="78000"/>
              </a:lnSpc>
              <a:defRPr/>
            </a:lvl2pPr>
            <a:lvl3pPr>
              <a:lnSpc>
                <a:spcPct val="78000"/>
              </a:lnSpc>
              <a:defRPr/>
            </a:lvl3pPr>
            <a:lvl4pPr>
              <a:lnSpc>
                <a:spcPct val="78000"/>
              </a:lnSpc>
              <a:defRPr/>
            </a:lvl4pPr>
            <a:lvl5pPr>
              <a:lnSpc>
                <a:spcPct val="78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Demo, Partner and Customer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945954" y="4038600"/>
            <a:ext cx="3456094" cy="914400"/>
          </a:xfrm>
        </p:spPr>
        <p:txBody>
          <a:bodyPr anchor="t" anchorCtr="0">
            <a:noAutofit/>
          </a:bodyPr>
          <a:lstStyle>
            <a:lvl1pPr>
              <a:lnSpc>
                <a:spcPct val="78000"/>
              </a:lnSpc>
              <a:spcBef>
                <a:spcPts val="0"/>
              </a:spcBef>
              <a:spcAft>
                <a:spcPts val="0"/>
              </a:spcAft>
              <a:defRPr sz="3600"/>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4945954" y="5334001"/>
            <a:ext cx="3456094" cy="1066799"/>
          </a:xfrm>
        </p:spPr>
        <p:txBody>
          <a:bodyPr>
            <a:noAutofit/>
          </a:bodyPr>
          <a:lstStyle>
            <a:lvl1pPr marL="457200" indent="-457200" algn="l">
              <a:lnSpc>
                <a:spcPct val="78000"/>
              </a:lnSpc>
              <a:spcBef>
                <a:spcPts val="0"/>
              </a:spcBef>
              <a:spcAft>
                <a:spcPts val="0"/>
              </a:spcAft>
              <a:buNone/>
              <a:tabLst>
                <a:tab pos="457200" algn="l"/>
              </a:tabLst>
              <a:defRPr sz="3000">
                <a:solidFill>
                  <a:schemeClr val="tx1">
                    <a:tint val="75000"/>
                  </a:schemeClr>
                </a:solidFill>
                <a:sym typeface="Wingding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	Presenter Name</a:t>
            </a:r>
          </a:p>
          <a:p>
            <a:r>
              <a:rPr lang="en-US" sz="2400" dirty="0" smtClean="0"/>
              <a:t>	Title</a:t>
            </a:r>
          </a:p>
          <a:p>
            <a:r>
              <a:rPr lang="en-US" sz="2400" dirty="0" smtClean="0"/>
              <a:t>	Group</a:t>
            </a:r>
            <a:endParaRPr lang="en-US" sz="2400" dirty="0"/>
          </a:p>
        </p:txBody>
      </p:sp>
      <p:sp>
        <p:nvSpPr>
          <p:cNvPr id="7" name="Text Placeholder 6"/>
          <p:cNvSpPr>
            <a:spLocks noGrp="1"/>
          </p:cNvSpPr>
          <p:nvPr>
            <p:ph type="body" sz="quarter" idx="10" hasCustomPrompt="1"/>
          </p:nvPr>
        </p:nvSpPr>
        <p:spPr>
          <a:xfrm>
            <a:off x="730044" y="1905000"/>
            <a:ext cx="7682119" cy="1384994"/>
          </a:xfrm>
        </p:spPr>
        <p:txBody>
          <a:bodyPr vert="horz" wrap="square" lIns="0" tIns="0" rIns="0" bIns="0" rtlCol="0" anchor="t" anchorCtr="0">
            <a:noAutofit/>
            <a:scene3d>
              <a:camera prst="orthographicFront"/>
              <a:lightRig rig="flat" dir="t"/>
            </a:scene3d>
            <a:sp3d>
              <a:contourClr>
                <a:srgbClr val="F4A234"/>
              </a:contourClr>
            </a:sp3d>
          </a:bodyPr>
          <a:lstStyle>
            <a:lvl1pPr marL="0" indent="0" algn="l">
              <a:buFont typeface="Arial" pitchFamily="34" charset="0"/>
              <a:buNone/>
              <a:defRPr kumimoji="0" lang="en-US" sz="10000" b="0" i="0" u="none" strike="noStrike" kern="1200" cap="none" spc="-642" normalizeH="0" baseline="0" noProof="0" dirty="0" smtClean="0">
                <a:ln w="11430"/>
                <a:gradFill>
                  <a:gsLst>
                    <a:gs pos="62000">
                      <a:schemeClr val="tx1"/>
                    </a:gs>
                    <a:gs pos="88000">
                      <a:schemeClr val="tx1"/>
                    </a:gs>
                  </a:gsLst>
                  <a:lin ang="5400000"/>
                </a:gradFill>
                <a:effectLst/>
                <a:uLnTx/>
                <a:uFillTx/>
                <a:latin typeface="Calibri" pitchFamily="34" charset="0"/>
                <a:ea typeface="+mn-ea"/>
                <a:cs typeface="+mn-cs"/>
              </a:defRPr>
            </a:lvl1pPr>
          </a:lstStyle>
          <a:p>
            <a:pPr marL="0" lvl="0" indent="0" algn="l" defTabSz="914363" rtl="0" eaLnBrk="1" latinLnBrk="0" hangingPunct="1">
              <a:lnSpc>
                <a:spcPct val="78000"/>
              </a:lnSpc>
              <a:spcBef>
                <a:spcPct val="20000"/>
              </a:spcBef>
              <a:spcAft>
                <a:spcPts val="800"/>
              </a:spcAft>
              <a:buFont typeface="Arial" pitchFamily="34" charset="0"/>
              <a:buNone/>
            </a:pPr>
            <a:r>
              <a:rPr lang="en-US" dirty="0" smtClean="0"/>
              <a:t>click to…</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Video and Announcing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945954" y="4038600"/>
            <a:ext cx="3456094" cy="914400"/>
          </a:xfrm>
        </p:spPr>
        <p:txBody>
          <a:bodyPr anchor="t" anchorCtr="0">
            <a:noAutofit/>
          </a:bodyPr>
          <a:lstStyle>
            <a:lvl1pPr>
              <a:lnSpc>
                <a:spcPct val="78000"/>
              </a:lnSpc>
              <a:spcBef>
                <a:spcPts val="0"/>
              </a:spcBef>
              <a:spcAft>
                <a:spcPts val="0"/>
              </a:spcAft>
              <a:defRPr sz="3600"/>
            </a:lvl1pPr>
          </a:lstStyle>
          <a:p>
            <a:r>
              <a:rPr lang="en-US" smtClean="0"/>
              <a:t>Click to edit Master title style</a:t>
            </a:r>
            <a:endParaRPr lang="en-US" dirty="0"/>
          </a:p>
        </p:txBody>
      </p:sp>
      <p:sp>
        <p:nvSpPr>
          <p:cNvPr id="7" name="Text Placeholder 6"/>
          <p:cNvSpPr>
            <a:spLocks noGrp="1"/>
          </p:cNvSpPr>
          <p:nvPr>
            <p:ph type="body" sz="quarter" idx="10" hasCustomPrompt="1"/>
          </p:nvPr>
        </p:nvSpPr>
        <p:spPr>
          <a:xfrm>
            <a:off x="730044" y="1905000"/>
            <a:ext cx="7682119" cy="1384994"/>
          </a:xfrm>
        </p:spPr>
        <p:txBody>
          <a:bodyPr anchor="t" anchorCtr="0">
            <a:noAutofit/>
            <a:scene3d>
              <a:camera prst="orthographicFront"/>
              <a:lightRig rig="flat" dir="t"/>
            </a:scene3d>
            <a:sp3d>
              <a:contourClr>
                <a:srgbClr val="F4A234"/>
              </a:contourClr>
            </a:sp3d>
          </a:bodyPr>
          <a:lstStyle>
            <a:lvl1pPr marL="0" indent="0" algn="l">
              <a:buFont typeface="Arial" pitchFamily="34" charset="0"/>
              <a:buNone/>
              <a:defRPr kumimoji="0" lang="en-US" sz="10000" b="0" i="0" u="none" strike="noStrike" kern="1200" cap="none" spc="-642" normalizeH="0" baseline="0" noProof="0" dirty="0" smtClean="0">
                <a:ln w="11430"/>
                <a:gradFill>
                  <a:gsLst>
                    <a:gs pos="62000">
                      <a:schemeClr val="tx1"/>
                    </a:gs>
                    <a:gs pos="88000">
                      <a:schemeClr val="tx1"/>
                    </a:gs>
                  </a:gsLst>
                  <a:lin ang="5400000"/>
                </a:gradFill>
                <a:effectLst/>
                <a:uLnTx/>
                <a:uFillTx/>
                <a:latin typeface="Calibri" pitchFamily="34" charset="0"/>
                <a:ea typeface="+mn-ea"/>
                <a:cs typeface="+mn-cs"/>
              </a:defRPr>
            </a:lvl1pPr>
          </a:lstStyle>
          <a:p>
            <a:pPr lvl="0"/>
            <a:r>
              <a:rPr lang="en-US" dirty="0" smtClean="0"/>
              <a:t>click to…</a:t>
            </a: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730044" y="1411552"/>
            <a:ext cx="7672003" cy="2053960"/>
          </a:xfrm>
        </p:spPr>
        <p:txBody>
          <a:bodyPr/>
          <a:lstStyle>
            <a:lvl1pPr>
              <a:lnSpc>
                <a:spcPct val="78000"/>
              </a:lnSpc>
              <a:defRPr/>
            </a:lvl1pPr>
            <a:lvl2pPr>
              <a:lnSpc>
                <a:spcPct val="78000"/>
              </a:lnSpc>
              <a:defRPr/>
            </a:lvl2pPr>
            <a:lvl3pPr>
              <a:lnSpc>
                <a:spcPct val="78000"/>
              </a:lnSpc>
              <a:defRPr/>
            </a:lvl3pPr>
            <a:lvl4pPr>
              <a:lnSpc>
                <a:spcPct val="78000"/>
              </a:lnSpc>
              <a:defRPr/>
            </a:lvl4pPr>
            <a:lvl5pPr>
              <a:lnSpc>
                <a:spcPct val="78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itle Placeholder 1"/>
          <p:cNvSpPr>
            <a:spLocks noGrp="1"/>
          </p:cNvSpPr>
          <p:nvPr>
            <p:ph type="title"/>
          </p:nvPr>
        </p:nvSpPr>
        <p:spPr>
          <a:xfrm>
            <a:off x="387054" y="152400"/>
            <a:ext cx="8375946" cy="609398"/>
          </a:xfrm>
          <a:prstGeom prst="rect">
            <a:avLst/>
          </a:prstGeom>
        </p:spPr>
        <p:txBody>
          <a:bodyPr vert="horz" wrap="square" lIns="0" tIns="0" rIns="0" bIns="0" rtlCol="0" anchor="t">
            <a:spAutoFit/>
          </a:bodyPr>
          <a:lstStyle>
            <a:lvl1pPr>
              <a:defRPr/>
            </a:lvl1pPr>
          </a:lstStyle>
          <a:p>
            <a:r>
              <a:rPr lang="en-US" smtClean="0"/>
              <a:t>Click to edit Master title style</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FUTURE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Use this Slide for FUTURE Content</a:t>
            </a:r>
            <a:endParaRPr lang="en-US" dirty="0"/>
          </a:p>
        </p:txBody>
      </p:sp>
      <p:sp>
        <p:nvSpPr>
          <p:cNvPr id="6" name="Text Placeholder 5"/>
          <p:cNvSpPr>
            <a:spLocks noGrp="1"/>
          </p:cNvSpPr>
          <p:nvPr>
            <p:ph type="body" sz="quarter" idx="10"/>
          </p:nvPr>
        </p:nvSpPr>
        <p:spPr>
          <a:xfrm>
            <a:off x="730044" y="1411553"/>
            <a:ext cx="7672004" cy="1994841"/>
          </a:xfrm>
        </p:spPr>
        <p:txBody>
          <a:bodyPr/>
          <a:lstStyle>
            <a:lvl1pPr>
              <a:lnSpc>
                <a:spcPct val="78000"/>
              </a:lnSpc>
              <a:defRPr/>
            </a:lvl1pPr>
            <a:lvl2pPr>
              <a:lnSpc>
                <a:spcPct val="78000"/>
              </a:lnSpc>
              <a:buClr>
                <a:srgbClr val="95E3E7"/>
              </a:buClr>
              <a:defRPr/>
            </a:lvl2pPr>
            <a:lvl3pPr>
              <a:lnSpc>
                <a:spcPct val="78000"/>
              </a:lnSpc>
              <a:buClr>
                <a:srgbClr val="95E3E7"/>
              </a:buClr>
              <a:defRPr/>
            </a:lvl3pPr>
            <a:lvl4pPr>
              <a:lnSpc>
                <a:spcPct val="78000"/>
              </a:lnSpc>
              <a:buClr>
                <a:srgbClr val="95E3E7"/>
              </a:buClr>
              <a:defRPr/>
            </a:lvl4pPr>
            <a:lvl5pPr>
              <a:lnSpc>
                <a:spcPct val="78000"/>
              </a:lnSpc>
              <a:buClr>
                <a:srgbClr val="95E3E7"/>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730044" y="1412875"/>
            <a:ext cx="7681532" cy="1994841"/>
          </a:xfrm>
        </p:spPr>
        <p:txBody>
          <a:bodyPr/>
          <a:lstStyle>
            <a:lvl1pPr>
              <a:lnSpc>
                <a:spcPct val="78000"/>
              </a:lnSpc>
              <a:defRPr/>
            </a:lvl1pPr>
            <a:lvl2pPr>
              <a:lnSpc>
                <a:spcPct val="78000"/>
              </a:lnSpc>
              <a:defRPr/>
            </a:lvl2pPr>
            <a:lvl3pPr>
              <a:lnSpc>
                <a:spcPct val="78000"/>
              </a:lnSpc>
              <a:defRPr/>
            </a:lvl3pPr>
            <a:lvl4pPr>
              <a:lnSpc>
                <a:spcPct val="78000"/>
              </a:lnSpc>
              <a:defRPr/>
            </a:lvl4pPr>
            <a:lvl5pPr>
              <a:lnSpc>
                <a:spcPct val="78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730045" y="1411554"/>
            <a:ext cx="3670461" cy="1981376"/>
          </a:xfrm>
        </p:spPr>
        <p:txBody>
          <a:bodyPr/>
          <a:lstStyle>
            <a:lvl1pPr marL="339976" indent="-339976">
              <a:lnSpc>
                <a:spcPct val="78000"/>
              </a:lnSpc>
              <a:defRPr sz="2800"/>
            </a:lvl1pPr>
            <a:lvl2pPr marL="673338" indent="-325424">
              <a:lnSpc>
                <a:spcPct val="78000"/>
              </a:lnSpc>
              <a:defRPr sz="2400"/>
            </a:lvl2pPr>
            <a:lvl3pPr marL="953785" indent="-288384">
              <a:lnSpc>
                <a:spcPct val="78000"/>
              </a:lnSpc>
              <a:defRPr sz="2000"/>
            </a:lvl3pPr>
            <a:lvl4pPr marL="1227618" indent="-273833">
              <a:lnSpc>
                <a:spcPct val="78000"/>
              </a:lnSpc>
              <a:defRPr sz="1800"/>
            </a:lvl4pPr>
            <a:lvl5pPr marL="1516002" indent="-280447">
              <a:lnSpc>
                <a:spcPct val="78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86330" y="1411554"/>
            <a:ext cx="3725246" cy="1981376"/>
          </a:xfrm>
        </p:spPr>
        <p:txBody>
          <a:bodyPr/>
          <a:lstStyle>
            <a:lvl1pPr marL="347914" indent="-347914">
              <a:lnSpc>
                <a:spcPct val="78000"/>
              </a:lnSpc>
              <a:defRPr sz="2800"/>
            </a:lvl1pPr>
            <a:lvl2pPr marL="673338" indent="-339976">
              <a:lnSpc>
                <a:spcPct val="78000"/>
              </a:lnSpc>
              <a:defRPr sz="2400"/>
            </a:lvl2pPr>
            <a:lvl3pPr marL="961722" indent="-302936">
              <a:lnSpc>
                <a:spcPct val="78000"/>
              </a:lnSpc>
              <a:defRPr sz="2000"/>
            </a:lvl3pPr>
            <a:lvl4pPr marL="1227618" indent="-265896">
              <a:lnSpc>
                <a:spcPct val="78000"/>
              </a:lnSpc>
              <a:defRPr sz="1800"/>
            </a:lvl4pPr>
            <a:lvl5pPr marL="1516002" indent="-273833">
              <a:lnSpc>
                <a:spcPct val="78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730045" y="1411553"/>
            <a:ext cx="3670461" cy="600164"/>
          </a:xfrm>
        </p:spPr>
        <p:txBody>
          <a:bodyPr anchor="b"/>
          <a:lstStyle>
            <a:lvl1pPr marL="0" indent="0">
              <a:lnSpc>
                <a:spcPct val="78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30044" y="2174876"/>
            <a:ext cx="3670461" cy="1464503"/>
          </a:xfrm>
        </p:spPr>
        <p:txBody>
          <a:bodyPr/>
          <a:lstStyle>
            <a:lvl1pPr marL="281770" indent="-281770">
              <a:lnSpc>
                <a:spcPct val="78000"/>
              </a:lnSpc>
              <a:defRPr sz="2300"/>
            </a:lvl1pPr>
            <a:lvl2pPr marL="562218" indent="-265896">
              <a:lnSpc>
                <a:spcPct val="78000"/>
              </a:lnSpc>
              <a:defRPr sz="2000"/>
            </a:lvl2pPr>
            <a:lvl3pPr marL="813562" indent="-243407">
              <a:lnSpc>
                <a:spcPct val="78000"/>
              </a:lnSpc>
              <a:defRPr sz="1800"/>
            </a:lvl3pPr>
            <a:lvl4pPr marL="1050354" indent="-228856">
              <a:lnSpc>
                <a:spcPct val="78000"/>
              </a:lnSpc>
              <a:defRPr sz="1700"/>
            </a:lvl4pPr>
            <a:lvl5pPr marL="1279210" indent="-206367">
              <a:lnSpc>
                <a:spcPct val="78000"/>
              </a:lnSpc>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43495" y="1411553"/>
            <a:ext cx="3658553" cy="600164"/>
          </a:xfrm>
        </p:spPr>
        <p:txBody>
          <a:bodyPr anchor="b"/>
          <a:lstStyle>
            <a:lvl1pPr marL="0" indent="0">
              <a:lnSpc>
                <a:spcPct val="78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43495" y="2174876"/>
            <a:ext cx="3668081" cy="1464503"/>
          </a:xfrm>
        </p:spPr>
        <p:txBody>
          <a:bodyPr/>
          <a:lstStyle>
            <a:lvl1pPr marL="296321" indent="-296321">
              <a:lnSpc>
                <a:spcPct val="78000"/>
              </a:lnSpc>
              <a:defRPr sz="2300"/>
            </a:lvl1pPr>
            <a:lvl2pPr marL="570155" indent="-273833">
              <a:lnSpc>
                <a:spcPct val="78000"/>
              </a:lnSpc>
              <a:defRPr sz="2000"/>
            </a:lvl2pPr>
            <a:lvl3pPr marL="821499" indent="-244730">
              <a:lnSpc>
                <a:spcPct val="78000"/>
              </a:lnSpc>
              <a:defRPr sz="1800"/>
            </a:lvl3pPr>
            <a:lvl4pPr marL="1050354" indent="-236793">
              <a:lnSpc>
                <a:spcPct val="78000"/>
              </a:lnSpc>
              <a:defRPr sz="1700"/>
            </a:lvl4pPr>
            <a:lvl5pPr marL="1279210" indent="-220919">
              <a:lnSpc>
                <a:spcPct val="78000"/>
              </a:lnSpc>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5" Type="http://schemas.openxmlformats.org/officeDocument/2006/relationships/image" Target="../media/image7.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7350" y="152400"/>
            <a:ext cx="8369300"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730250" y="1408113"/>
            <a:ext cx="7672388" cy="1994841"/>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 id="2147483728" r:id="rId12"/>
    <p:sldLayoutId id="2147483729" r:id="rId13"/>
    <p:sldLayoutId id="2147483730" r:id="rId14"/>
    <p:sldLayoutId id="2147483731" r:id="rId15"/>
    <p:sldLayoutId id="2147483732" r:id="rId16"/>
    <p:sldLayoutId id="2147483733" r:id="rId17"/>
  </p:sldLayoutIdLst>
  <p:transition>
    <p:fade/>
  </p:transition>
  <p:txStyles>
    <p:titleStyle>
      <a:lvl1pPr algn="l" defTabSz="914363" rtl="0" eaLnBrk="1" latinLnBrk="0" hangingPunct="1">
        <a:lnSpc>
          <a:spcPct val="90000"/>
        </a:lnSpc>
        <a:spcBef>
          <a:spcPct val="0"/>
        </a:spcBef>
        <a:buNone/>
        <a:defRPr lang="en-US" sz="40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393700" indent="-393700" algn="l" defTabSz="914363" rtl="0" eaLnBrk="1" latinLnBrk="0" hangingPunct="1">
        <a:lnSpc>
          <a:spcPct val="78000"/>
        </a:lnSpc>
        <a:spcBef>
          <a:spcPct val="20000"/>
        </a:spcBef>
        <a:spcAft>
          <a:spcPts val="800"/>
        </a:spcAft>
        <a:buClr>
          <a:schemeClr val="tx1"/>
        </a:buClr>
        <a:buSzPct val="80000"/>
        <a:buFont typeface="Wingdings" pitchFamily="2" charset="2"/>
        <a:buChar char="l"/>
        <a:defRPr sz="3200" kern="1200">
          <a:gradFill>
            <a:gsLst>
              <a:gs pos="0">
                <a:schemeClr val="tx1"/>
              </a:gs>
              <a:gs pos="86000">
                <a:schemeClr val="tx1"/>
              </a:gs>
            </a:gsLst>
            <a:lin ang="5400000" scaled="0"/>
          </a:gradFill>
          <a:latin typeface="+mn-lt"/>
          <a:ea typeface="+mn-ea"/>
          <a:cs typeface="+mn-cs"/>
        </a:defRPr>
      </a:lvl1pPr>
      <a:lvl2pPr marL="801688" indent="-407988" algn="l" defTabSz="914363" rtl="0" eaLnBrk="1" latinLnBrk="0" hangingPunct="1">
        <a:lnSpc>
          <a:spcPct val="78000"/>
        </a:lnSpc>
        <a:spcBef>
          <a:spcPct val="20000"/>
        </a:spcBef>
        <a:spcAft>
          <a:spcPts val="0"/>
        </a:spcAft>
        <a:buClr>
          <a:srgbClr val="969696"/>
        </a:buClr>
        <a:buSzPct val="80000"/>
        <a:buFont typeface="Wingdings" pitchFamily="2" charset="2"/>
        <a:buChar char="l"/>
        <a:defRPr sz="2800" kern="1200">
          <a:gradFill>
            <a:gsLst>
              <a:gs pos="0">
                <a:schemeClr val="tx1"/>
              </a:gs>
              <a:gs pos="86000">
                <a:schemeClr val="tx1"/>
              </a:gs>
            </a:gsLst>
            <a:lin ang="5400000" scaled="0"/>
          </a:gradFill>
          <a:latin typeface="+mn-lt"/>
          <a:ea typeface="+mn-ea"/>
          <a:cs typeface="+mn-cs"/>
        </a:defRPr>
      </a:lvl2pPr>
      <a:lvl3pPr marL="1146175" indent="-328613" algn="l" defTabSz="914363" rtl="0" eaLnBrk="1" latinLnBrk="0" hangingPunct="1">
        <a:lnSpc>
          <a:spcPct val="78000"/>
        </a:lnSpc>
        <a:spcBef>
          <a:spcPct val="20000"/>
        </a:spcBef>
        <a:spcAft>
          <a:spcPts val="0"/>
        </a:spcAft>
        <a:buClr>
          <a:srgbClr val="969696"/>
        </a:buClr>
        <a:buSzPct val="80000"/>
        <a:buFont typeface="Wingdings" pitchFamily="2" charset="2"/>
        <a:buChar char="l"/>
        <a:defRPr sz="2400" kern="1200">
          <a:gradFill>
            <a:gsLst>
              <a:gs pos="0">
                <a:schemeClr val="tx1"/>
              </a:gs>
              <a:gs pos="86000">
                <a:schemeClr val="tx1"/>
              </a:gs>
            </a:gsLst>
            <a:lin ang="5400000" scaled="0"/>
          </a:gradFill>
          <a:latin typeface="+mn-lt"/>
          <a:ea typeface="+mn-ea"/>
          <a:cs typeface="+mn-cs"/>
        </a:defRPr>
      </a:lvl3pPr>
      <a:lvl4pPr marL="1484313" indent="-338138" algn="l" defTabSz="914363" rtl="0" eaLnBrk="1" latinLnBrk="0" hangingPunct="1">
        <a:lnSpc>
          <a:spcPct val="78000"/>
        </a:lnSpc>
        <a:spcBef>
          <a:spcPct val="20000"/>
        </a:spcBef>
        <a:spcAft>
          <a:spcPts val="0"/>
        </a:spcAft>
        <a:buClr>
          <a:srgbClr val="969696"/>
        </a:buClr>
        <a:buSzPct val="80000"/>
        <a:buFont typeface="Wingdings" pitchFamily="2" charset="2"/>
        <a:buChar char="l"/>
        <a:defRPr sz="2400" kern="1200">
          <a:gradFill>
            <a:gsLst>
              <a:gs pos="0">
                <a:schemeClr val="tx1"/>
              </a:gs>
              <a:gs pos="86000">
                <a:schemeClr val="tx1"/>
              </a:gs>
            </a:gsLst>
            <a:lin ang="5400000" scaled="0"/>
          </a:gradFill>
          <a:latin typeface="+mn-lt"/>
          <a:ea typeface="+mn-ea"/>
          <a:cs typeface="+mn-cs"/>
        </a:defRPr>
      </a:lvl4pPr>
      <a:lvl5pPr marL="1812925" indent="-320675" algn="l" defTabSz="914363" rtl="0" eaLnBrk="1" latinLnBrk="0" hangingPunct="1">
        <a:lnSpc>
          <a:spcPct val="78000"/>
        </a:lnSpc>
        <a:spcBef>
          <a:spcPct val="20000"/>
        </a:spcBef>
        <a:spcAft>
          <a:spcPts val="0"/>
        </a:spcAft>
        <a:buClr>
          <a:srgbClr val="969696"/>
        </a:buClr>
        <a:buSzPct val="80000"/>
        <a:buFont typeface="Wingdings" pitchFamily="2" charset="2"/>
        <a:buChar char="l"/>
        <a:defRPr sz="24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5" name="Picture 4" descr="16-9-coding-white-space.png"/>
          <p:cNvPicPr>
            <a:picLocks noChangeAspect="1"/>
          </p:cNvPicPr>
          <p:nvPr/>
        </p:nvPicPr>
        <p:blipFill>
          <a:blip r:embed="rId5"/>
          <a:stretch>
            <a:fillRect/>
          </a:stretch>
        </p:blipFill>
        <p:spPr>
          <a:xfrm>
            <a:off x="387350" y="1331495"/>
            <a:ext cx="8369300" cy="5526505"/>
          </a:xfrm>
          <a:prstGeom prst="rect">
            <a:avLst/>
          </a:prstGeom>
        </p:spPr>
      </p:pic>
      <p:sp>
        <p:nvSpPr>
          <p:cNvPr id="2" name="Title Placeholder 1"/>
          <p:cNvSpPr>
            <a:spLocks noGrp="1"/>
          </p:cNvSpPr>
          <p:nvPr>
            <p:ph type="title"/>
          </p:nvPr>
        </p:nvSpPr>
        <p:spPr>
          <a:xfrm>
            <a:off x="381000" y="152400"/>
            <a:ext cx="8382000"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73505" y="1459832"/>
            <a:ext cx="8005009" cy="1602939"/>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35" r:id="rId1"/>
    <p:sldLayoutId id="2147483736" r:id="rId2"/>
  </p:sldLayoutIdLst>
  <p:transition>
    <p:fade/>
  </p:transition>
  <p:txStyles>
    <p:titleStyle>
      <a:lvl1pPr algn="l" defTabSz="914363" rtl="0" eaLnBrk="1" latinLnBrk="0" hangingPunct="1">
        <a:lnSpc>
          <a:spcPct val="90000"/>
        </a:lnSpc>
        <a:spcBef>
          <a:spcPct val="0"/>
        </a:spcBef>
        <a:buNone/>
        <a:defRPr lang="en-US" sz="4000" b="0" kern="1200" cap="none" spc="-150" dirty="0">
          <a:ln w="3175">
            <a:noFill/>
          </a:ln>
          <a:gradFill>
            <a:gsLst>
              <a:gs pos="0">
                <a:srgbClr val="FFFFFF"/>
              </a:gs>
              <a:gs pos="86000">
                <a:srgbClr val="FFFFFF"/>
              </a:gs>
            </a:gsLst>
            <a:lin ang="5400000" scaled="0"/>
          </a:gradFill>
          <a:effectLst/>
          <a:latin typeface="+mj-lt"/>
          <a:ea typeface="+mn-ea"/>
          <a:cs typeface="Arial" charset="0"/>
        </a:defRPr>
      </a:lvl1pPr>
    </p:titleStyle>
    <p:bodyStyle>
      <a:lvl1pPr marL="0" indent="0" algn="l" defTabSz="914363" rtl="0" eaLnBrk="1" latinLnBrk="0" hangingPunct="1">
        <a:lnSpc>
          <a:spcPct val="78000"/>
        </a:lnSpc>
        <a:spcBef>
          <a:spcPct val="20000"/>
        </a:spcBef>
        <a:buFont typeface="Arial" pitchFamily="34" charset="0"/>
        <a:buNone/>
        <a:defRPr sz="2800" b="0" kern="1200">
          <a:solidFill>
            <a:schemeClr val="tx1"/>
          </a:solidFill>
          <a:latin typeface="Consolas" pitchFamily="49" charset="0"/>
          <a:ea typeface="+mn-ea"/>
          <a:cs typeface="Courier New" pitchFamily="49" charset="0"/>
        </a:defRPr>
      </a:lvl1pPr>
      <a:lvl2pPr marL="384954" indent="-7937" algn="l" defTabSz="914363" rtl="0" eaLnBrk="1" latinLnBrk="0" hangingPunct="1">
        <a:lnSpc>
          <a:spcPct val="78000"/>
        </a:lnSpc>
        <a:spcBef>
          <a:spcPct val="20000"/>
        </a:spcBef>
        <a:buFont typeface="Arial" pitchFamily="34" charset="0"/>
        <a:buNone/>
        <a:defRPr sz="2400" b="0" kern="1200">
          <a:solidFill>
            <a:schemeClr val="tx1"/>
          </a:solidFill>
          <a:latin typeface="Consolas" pitchFamily="49" charset="0"/>
          <a:ea typeface="+mn-ea"/>
          <a:cs typeface="Courier New" pitchFamily="49" charset="0"/>
        </a:defRPr>
      </a:lvl2pPr>
      <a:lvl3pPr marL="761970" indent="-7937" algn="l" defTabSz="914363" rtl="0" eaLnBrk="1" latinLnBrk="0" hangingPunct="1">
        <a:lnSpc>
          <a:spcPct val="78000"/>
        </a:lnSpc>
        <a:spcBef>
          <a:spcPct val="20000"/>
        </a:spcBef>
        <a:buFont typeface="Arial" pitchFamily="34" charset="0"/>
        <a:buNone/>
        <a:defRPr sz="2000" b="0" kern="1200">
          <a:solidFill>
            <a:schemeClr val="tx1"/>
          </a:solidFill>
          <a:latin typeface="Consolas" pitchFamily="49" charset="0"/>
          <a:ea typeface="+mn-ea"/>
          <a:cs typeface="Courier New" pitchFamily="49" charset="0"/>
        </a:defRPr>
      </a:lvl3pPr>
      <a:lvl4pPr marL="1094009" indent="7937" algn="l" defTabSz="914363" rtl="0" eaLnBrk="1" latinLnBrk="0" hangingPunct="1">
        <a:lnSpc>
          <a:spcPct val="78000"/>
        </a:lnSpc>
        <a:spcBef>
          <a:spcPct val="20000"/>
        </a:spcBef>
        <a:buFont typeface="Arial" pitchFamily="34" charset="0"/>
        <a:buNone/>
        <a:defRPr sz="2000" b="0" kern="1200">
          <a:solidFill>
            <a:schemeClr val="tx1"/>
          </a:solidFill>
          <a:latin typeface="Consolas" pitchFamily="49" charset="0"/>
          <a:ea typeface="+mn-ea"/>
          <a:cs typeface="Courier New" pitchFamily="49" charset="0"/>
        </a:defRPr>
      </a:lvl4pPr>
      <a:lvl5pPr marL="1426047" indent="0" algn="l" defTabSz="914363" rtl="0" eaLnBrk="1" latinLnBrk="0" hangingPunct="1">
        <a:lnSpc>
          <a:spcPct val="78000"/>
        </a:lnSpc>
        <a:spcBef>
          <a:spcPct val="20000"/>
        </a:spcBef>
        <a:buFont typeface="Arial" pitchFamily="34" charset="0"/>
        <a:buNone/>
        <a:defRPr sz="2000" b="0" kern="1200">
          <a:solidFill>
            <a:schemeClr val="tx1"/>
          </a:solidFill>
          <a:latin typeface="Consolas"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hyperlink" Target="mailto:ucvpc@microsoft.com" TargetMode="External"/><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9.xml"/><Relationship Id="rId5" Type="http://schemas.openxmlformats.org/officeDocument/2006/relationships/image" Target="../media/image13.png"/><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image" Target="../media/image9.em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sz="3600" smtClean="0"/>
              <a:t>Microsoft Office Communications Server:  Enabling Unified Communications</a:t>
            </a:r>
            <a:endParaRPr lang="en-US" sz="3600" dirty="0"/>
          </a:p>
        </p:txBody>
      </p:sp>
      <p:sp>
        <p:nvSpPr>
          <p:cNvPr id="3" name="Subtitle 2"/>
          <p:cNvSpPr>
            <a:spLocks noGrp="1"/>
          </p:cNvSpPr>
          <p:nvPr>
            <p:ph type="subTitle" idx="1"/>
          </p:nvPr>
        </p:nvSpPr>
        <p:spPr>
          <a:xfrm>
            <a:off x="4945954" y="4038600"/>
            <a:ext cx="3456094" cy="990600"/>
          </a:xfrm>
        </p:spPr>
        <p:txBody>
          <a:bodyPr/>
          <a:lstStyle/>
          <a:p>
            <a:r>
              <a:rPr lang="en-US" dirty="0" smtClean="0"/>
              <a:t>	Oscar Newkerk</a:t>
            </a:r>
          </a:p>
          <a:p>
            <a:r>
              <a:rPr lang="en-US" sz="2400" dirty="0" smtClean="0"/>
              <a:t>	Technical Evangelist</a:t>
            </a:r>
          </a:p>
          <a:p>
            <a:r>
              <a:rPr lang="en-US" sz="2400" dirty="0" smtClean="0"/>
              <a:t>	Microsoft Corporation</a:t>
            </a:r>
            <a:endParaRPr lang="en-US" sz="2400" dirty="0"/>
          </a:p>
        </p:txBody>
      </p:sp>
      <p:sp>
        <p:nvSpPr>
          <p:cNvPr id="6" name="Text Placeholder 5"/>
          <p:cNvSpPr>
            <a:spLocks noGrp="1"/>
          </p:cNvSpPr>
          <p:nvPr>
            <p:ph type="body" sz="quarter" idx="10"/>
          </p:nvPr>
        </p:nvSpPr>
        <p:spPr>
          <a:xfrm>
            <a:off x="4953000" y="5334000"/>
            <a:ext cx="3456094" cy="914400"/>
          </a:xfrm>
        </p:spPr>
        <p:txBody>
          <a:bodyPr/>
          <a:lstStyle/>
          <a:p>
            <a:r>
              <a:rPr lang="en-US" dirty="0" smtClean="0"/>
              <a:t>	</a:t>
            </a:r>
            <a:r>
              <a:rPr smtClean="0"/>
              <a:t>David Ollason</a:t>
            </a:r>
            <a:endParaRPr lang="en-US" dirty="0" smtClean="0"/>
          </a:p>
          <a:p>
            <a:r>
              <a:rPr lang="en-US" sz="2400" dirty="0" smtClean="0"/>
              <a:t>	</a:t>
            </a:r>
            <a:r>
              <a:rPr sz="2400" smtClean="0"/>
              <a:t>Group Program Manager</a:t>
            </a:r>
            <a:endParaRPr lang="en-US" sz="2400" dirty="0" smtClean="0"/>
          </a:p>
          <a:p>
            <a:r>
              <a:rPr lang="en-US" sz="2400" dirty="0" smtClean="0"/>
              <a:t>	Microsoft Corporation</a:t>
            </a:r>
            <a:endParaRPr lang="en-US" sz="2400" dirty="0"/>
          </a:p>
        </p:txBody>
      </p:sp>
      <p:sp>
        <p:nvSpPr>
          <p:cNvPr id="5" name="TextBox 4"/>
          <p:cNvSpPr txBox="1"/>
          <p:nvPr/>
        </p:nvSpPr>
        <p:spPr>
          <a:xfrm>
            <a:off x="8001000" y="152400"/>
            <a:ext cx="762000" cy="400110"/>
          </a:xfrm>
          <a:prstGeom prst="rect">
            <a:avLst/>
          </a:prstGeom>
          <a:noFill/>
        </p:spPr>
        <p:txBody>
          <a:bodyPr wrap="square" rtlCol="0">
            <a:spAutoFit/>
          </a:bodyPr>
          <a:lstStyle/>
          <a:p>
            <a:pPr algn="r"/>
            <a:r>
              <a:rPr lang="en-US" sz="2000" dirty="0" smtClean="0"/>
              <a:t>BB45</a:t>
            </a:r>
            <a:endParaRPr lang="en-US" sz="2000" dirty="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Built On</a:t>
            </a:r>
            <a:endParaRPr lang="en-US" dirty="0"/>
          </a:p>
        </p:txBody>
      </p:sp>
      <p:sp>
        <p:nvSpPr>
          <p:cNvPr id="3" name="Content Placeholder 2"/>
          <p:cNvSpPr>
            <a:spLocks noGrp="1"/>
          </p:cNvSpPr>
          <p:nvPr>
            <p:ph idx="1"/>
          </p:nvPr>
        </p:nvSpPr>
        <p:spPr>
          <a:xfrm>
            <a:off x="730044" y="1412875"/>
            <a:ext cx="7681532" cy="4763292"/>
          </a:xfrm>
        </p:spPr>
        <p:txBody>
          <a:bodyPr/>
          <a:lstStyle/>
          <a:p>
            <a:pPr marL="457200" indent="-457200"/>
            <a:r>
              <a:rPr lang="en-US" dirty="0" smtClean="0"/>
              <a:t>Windows Workflow Foundation</a:t>
            </a:r>
          </a:p>
          <a:p>
            <a:pPr marL="854075" lvl="1" indent="-396875"/>
            <a:r>
              <a:rPr lang="en-US" dirty="0" smtClean="0"/>
              <a:t>UCMA Workflow leverages many of WWF features Ex:  Activities, Designer Surface, Rules Engine, Runtime services, etc. </a:t>
            </a:r>
          </a:p>
          <a:p>
            <a:pPr marL="457200" indent="-457200"/>
            <a:r>
              <a:rPr lang="en-US" dirty="0" smtClean="0"/>
              <a:t>UCMA 2.0 Core and MS Speech</a:t>
            </a:r>
          </a:p>
          <a:p>
            <a:pPr marL="854075" lvl="1" indent="-396875"/>
            <a:r>
              <a:rPr lang="en-US" dirty="0" smtClean="0"/>
              <a:t>Abstracts a subset of </a:t>
            </a:r>
            <a:br>
              <a:rPr lang="en-US" dirty="0" smtClean="0"/>
            </a:br>
            <a:r>
              <a:rPr lang="en-US" dirty="0" smtClean="0"/>
              <a:t>UCMA 2.0 Core SDK functionality</a:t>
            </a:r>
          </a:p>
          <a:p>
            <a:pPr marL="854075" lvl="1" indent="-396875"/>
            <a:r>
              <a:rPr lang="en-US" dirty="0" smtClean="0"/>
              <a:t>Combines them with MS Speech functionalities like TTS and ASR to provide dialog components</a:t>
            </a:r>
          </a:p>
          <a:p>
            <a:pPr marL="457200" indent="-457200"/>
            <a:r>
              <a:rPr lang="en-US" dirty="0" smtClean="0"/>
              <a:t>Requires .NET 3.5 SP1</a:t>
            </a:r>
          </a:p>
          <a:p>
            <a:endParaRPr lang="en-US" dirty="0" smtClean="0"/>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054" y="228600"/>
            <a:ext cx="8375946" cy="443198"/>
          </a:xfrm>
        </p:spPr>
        <p:txBody>
          <a:bodyPr/>
          <a:lstStyle/>
          <a:p>
            <a:r>
              <a:rPr lang="en-US" sz="3200" dirty="0" smtClean="0"/>
              <a:t>What Can You Do With The UCMA 2.0 </a:t>
            </a:r>
            <a:r>
              <a:rPr lang="en-US" sz="3200" dirty="0" err="1" smtClean="0"/>
              <a:t>Wwa</a:t>
            </a:r>
            <a:r>
              <a:rPr lang="en-US" sz="3200" dirty="0" smtClean="0"/>
              <a:t>?</a:t>
            </a:r>
            <a:endParaRPr lang="en-US" sz="3200" dirty="0"/>
          </a:p>
        </p:txBody>
      </p:sp>
      <p:graphicFrame>
        <p:nvGraphicFramePr>
          <p:cNvPr id="4" name="Content Placeholder 3"/>
          <p:cNvGraphicFramePr>
            <a:graphicFrameLocks noGrp="1"/>
          </p:cNvGraphicFramePr>
          <p:nvPr>
            <p:ph idx="1"/>
          </p:nvPr>
        </p:nvGraphicFramePr>
        <p:xfrm>
          <a:off x="381000" y="1430127"/>
          <a:ext cx="8382000" cy="50692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smtClean="0"/>
              <a:t>Student Help Line </a:t>
            </a:r>
            <a:r>
              <a:rPr lang="en-US" dirty="0" smtClean="0"/>
              <a:t>–</a:t>
            </a:r>
            <a:r>
              <a:rPr smtClean="0"/>
              <a:t> the App</a:t>
            </a:r>
            <a:endParaRPr lang="en-US" dirty="0"/>
          </a:p>
        </p:txBody>
      </p:sp>
      <p:sp>
        <p:nvSpPr>
          <p:cNvPr id="5" name="Subtitle 4"/>
          <p:cNvSpPr>
            <a:spLocks noGrp="1"/>
          </p:cNvSpPr>
          <p:nvPr>
            <p:ph type="subTitle" idx="1"/>
          </p:nvPr>
        </p:nvSpPr>
        <p:spPr/>
        <p:txBody>
          <a:bodyPr>
            <a:noAutofit/>
          </a:bodyPr>
          <a:lstStyle/>
          <a:p>
            <a:r>
              <a:rPr lang="en-US" sz="2400" dirty="0" smtClean="0"/>
              <a:t>David Ollason</a:t>
            </a:r>
          </a:p>
          <a:p>
            <a:r>
              <a:rPr lang="en-US" sz="2400" dirty="0" smtClean="0"/>
              <a:t>Group Program Manager</a:t>
            </a:r>
          </a:p>
          <a:p>
            <a:r>
              <a:rPr lang="en-US" sz="2400" dirty="0" smtClean="0"/>
              <a:t>Unified Communications</a:t>
            </a:r>
            <a:endParaRPr lang="en-US" sz="2400" dirty="0"/>
          </a:p>
        </p:txBody>
      </p:sp>
      <p:sp>
        <p:nvSpPr>
          <p:cNvPr id="6" name="Text Placeholder 5"/>
          <p:cNvSpPr>
            <a:spLocks noGrp="1"/>
          </p:cNvSpPr>
          <p:nvPr>
            <p:ph type="body" sz="quarter" idx="10"/>
          </p:nvPr>
        </p:nvSpPr>
        <p:spPr/>
        <p:txBody>
          <a:bodyPr/>
          <a:lstStyle/>
          <a:p>
            <a:r>
              <a:rPr/>
              <a:t>d</a:t>
            </a:r>
            <a:r>
              <a:rPr smtClean="0"/>
              <a:t>emo</a:t>
            </a:r>
            <a:endParaRPr lang="en-US" dirty="0"/>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Anatomy </a:t>
            </a:r>
            <a:r>
              <a:rPr smtClean="0"/>
              <a:t>Of A</a:t>
            </a:r>
            <a:r>
              <a:rPr lang="en-US" dirty="0" smtClean="0"/>
              <a:t> UCMA 2.0 Workflow</a:t>
            </a:r>
            <a:endParaRPr lang="en-US" dirty="0"/>
          </a:p>
        </p:txBody>
      </p:sp>
      <p:sp>
        <p:nvSpPr>
          <p:cNvPr id="6" name="Text Placeholder 5"/>
          <p:cNvSpPr>
            <a:spLocks noGrp="1"/>
          </p:cNvSpPr>
          <p:nvPr>
            <p:ph idx="1"/>
          </p:nvPr>
        </p:nvSpPr>
        <p:spPr/>
        <p:txBody>
          <a:bodyPr/>
          <a:lstStyle/>
          <a:p>
            <a:r>
              <a:rPr lang="en-US" dirty="0" smtClean="0"/>
              <a:t>Infrastructure – Workflow Runtime Services</a:t>
            </a:r>
          </a:p>
          <a:p>
            <a:r>
              <a:rPr lang="en-US" dirty="0" smtClean="0"/>
              <a:t>UCMA 2.0 WF Activities</a:t>
            </a:r>
          </a:p>
          <a:p>
            <a:pPr lvl="1"/>
            <a:r>
              <a:rPr lang="en-US" dirty="0" err="1" smtClean="0"/>
              <a:t>CommunicationsSequence</a:t>
            </a:r>
            <a:endParaRPr lang="en-US" dirty="0" smtClean="0"/>
          </a:p>
          <a:p>
            <a:pPr lvl="2"/>
            <a:r>
              <a:rPr lang="en-US" dirty="0" err="1" smtClean="0"/>
              <a:t>CallProvider</a:t>
            </a:r>
            <a:endParaRPr lang="en-US" dirty="0" smtClean="0"/>
          </a:p>
          <a:p>
            <a:pPr lvl="1"/>
            <a:r>
              <a:rPr lang="en-US" dirty="0" smtClean="0"/>
              <a:t>Dialog Activities</a:t>
            </a:r>
          </a:p>
          <a:p>
            <a:pPr lvl="1"/>
            <a:r>
              <a:rPr lang="en-US" dirty="0" err="1" smtClean="0"/>
              <a:t>GetPresence</a:t>
            </a:r>
            <a:endParaRPr lang="en-US" dirty="0" smtClean="0"/>
          </a:p>
          <a:p>
            <a:pPr lvl="1"/>
            <a:r>
              <a:rPr lang="en-US" dirty="0" smtClean="0"/>
              <a:t>Commands</a:t>
            </a:r>
          </a:p>
          <a:p>
            <a:pPr lvl="1"/>
            <a:r>
              <a:rPr lang="en-US" dirty="0" smtClean="0"/>
              <a:t>Events</a:t>
            </a:r>
          </a:p>
        </p:txBody>
      </p:sp>
      <p:pic>
        <p:nvPicPr>
          <p:cNvPr id="7" name="Picture 6" descr="\\cschind-desk1\c$\DesignWork\comps\ADB_ConsultChoice.gif"/>
          <p:cNvPicPr>
            <a:picLocks noChangeAspect="1" noChangeArrowheads="1"/>
          </p:cNvPicPr>
          <p:nvPr/>
        </p:nvPicPr>
        <p:blipFill>
          <a:blip r:embed="rId3"/>
          <a:stretch>
            <a:fillRect/>
          </a:stretch>
        </p:blipFill>
        <p:spPr bwMode="auto">
          <a:xfrm>
            <a:off x="5029200" y="2375388"/>
            <a:ext cx="3886200" cy="3004332"/>
          </a:xfrm>
          <a:prstGeom prst="rect">
            <a:avLst/>
          </a:prstGeom>
          <a:noFill/>
          <a:ln w="9525">
            <a:noFill/>
            <a:miter lim="800000"/>
            <a:headEnd/>
            <a:tailEnd/>
          </a:ln>
          <a:effectLst>
            <a:outerShdw blurRad="76200" dir="18900000" sy="23000" kx="-1200000" algn="bl" rotWithShape="0">
              <a:prstClr val="black">
                <a:alpha val="20000"/>
              </a:prstClr>
            </a:outerShdw>
            <a:reflection blurRad="6350" stA="52000" endA="300" endPos="35000" dir="5400000" sy="-100000" algn="bl" rotWithShape="0"/>
          </a:effectLst>
          <a:scene3d>
            <a:camera prst="perspectiveHeroicExtremeLeftFacing" fov="2700000">
              <a:rot lat="21471456" lon="1802799" rev="21385335"/>
            </a:camera>
            <a:lightRig rig="threePt" dir="t"/>
          </a:scene3d>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350" y="152400"/>
            <a:ext cx="8369300" cy="997196"/>
          </a:xfrm>
        </p:spPr>
        <p:txBody>
          <a:bodyPr/>
          <a:lstStyle/>
          <a:p>
            <a:r>
              <a:rPr lang="en-US" dirty="0" smtClean="0"/>
              <a:t>Infrastructure</a:t>
            </a:r>
            <a:br>
              <a:rPr lang="en-US" dirty="0" smtClean="0"/>
            </a:br>
            <a:r>
              <a:rPr lang="en-US" sz="3200" dirty="0" smtClean="0">
                <a:solidFill>
                  <a:schemeClr val="accent3"/>
                </a:solidFill>
              </a:rPr>
              <a:t>UCMA Workflow Runtime Services</a:t>
            </a:r>
            <a:endParaRPr lang="en-US" sz="3200" dirty="0">
              <a:solidFill>
                <a:schemeClr val="accent3"/>
              </a:solidFill>
            </a:endParaRPr>
          </a:p>
        </p:txBody>
      </p:sp>
      <p:sp>
        <p:nvSpPr>
          <p:cNvPr id="3" name="Text Placeholder 2"/>
          <p:cNvSpPr>
            <a:spLocks noGrp="1"/>
          </p:cNvSpPr>
          <p:nvPr>
            <p:ph idx="1"/>
          </p:nvPr>
        </p:nvSpPr>
        <p:spPr/>
        <p:txBody>
          <a:bodyPr/>
          <a:lstStyle/>
          <a:p>
            <a:r>
              <a:rPr lang="en-US" smtClean="0"/>
              <a:t>CommunicationsWorkflowRuntimeService</a:t>
            </a:r>
          </a:p>
          <a:p>
            <a:pPr lvl="1"/>
            <a:r>
              <a:rPr lang="en-US" smtClean="0"/>
              <a:t>Enables </a:t>
            </a:r>
          </a:p>
          <a:p>
            <a:pPr lvl="2"/>
            <a:r>
              <a:rPr lang="en-US" smtClean="0"/>
              <a:t>Interaction with non-workflow API (UCMA Core &amp; MS.Speech)</a:t>
            </a:r>
          </a:p>
          <a:p>
            <a:pPr lvl="2"/>
            <a:r>
              <a:rPr lang="en-US" smtClean="0"/>
              <a:t>Pass of data/objects between host and workflow</a:t>
            </a:r>
          </a:p>
          <a:p>
            <a:r>
              <a:rPr lang="en-US" smtClean="0"/>
              <a:t>TrackingDataWorkflowRuntimeService</a:t>
            </a:r>
          </a:p>
          <a:p>
            <a:pPr lvl="1"/>
            <a:r>
              <a:rPr lang="en-US" smtClean="0"/>
              <a:t>Track specific data during execution of the workflow instance that can be transferred to human agent</a:t>
            </a:r>
            <a:endParaRPr lang="en-US" dirty="0" smtClean="0"/>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smtClean="0"/>
              <a:t>Student Help – the code</a:t>
            </a:r>
            <a:endParaRPr lang="en-US" dirty="0"/>
          </a:p>
        </p:txBody>
      </p:sp>
      <p:sp>
        <p:nvSpPr>
          <p:cNvPr id="5" name="Subtitle 4"/>
          <p:cNvSpPr>
            <a:spLocks noGrp="1"/>
          </p:cNvSpPr>
          <p:nvPr>
            <p:ph type="subTitle" idx="1"/>
          </p:nvPr>
        </p:nvSpPr>
        <p:spPr/>
        <p:txBody>
          <a:bodyPr/>
          <a:lstStyle/>
          <a:p>
            <a:r>
              <a:rPr lang="en-US" sz="2400" dirty="0" smtClean="0"/>
              <a:t>David </a:t>
            </a:r>
            <a:r>
              <a:rPr lang="en-US" sz="2400" dirty="0" err="1" smtClean="0"/>
              <a:t>Ollason</a:t>
            </a:r>
            <a:endParaRPr lang="en-US" sz="2400" dirty="0" smtClean="0"/>
          </a:p>
          <a:p>
            <a:r>
              <a:rPr lang="en-US" sz="2400" dirty="0" smtClean="0"/>
              <a:t>Group Program Manager</a:t>
            </a:r>
          </a:p>
          <a:p>
            <a:r>
              <a:rPr lang="en-US" sz="2400" dirty="0" smtClean="0"/>
              <a:t>Unified Communications</a:t>
            </a:r>
            <a:endParaRPr lang="en-US" sz="2400" dirty="0"/>
          </a:p>
        </p:txBody>
      </p:sp>
      <p:sp>
        <p:nvSpPr>
          <p:cNvPr id="6" name="Text Placeholder 5"/>
          <p:cNvSpPr>
            <a:spLocks noGrp="1"/>
          </p:cNvSpPr>
          <p:nvPr>
            <p:ph type="body" sz="quarter" idx="10"/>
          </p:nvPr>
        </p:nvSpPr>
        <p:spPr/>
        <p:txBody>
          <a:bodyPr/>
          <a:lstStyle/>
          <a:p>
            <a:r>
              <a:rPr/>
              <a:t>d</a:t>
            </a:r>
            <a:r>
              <a:rPr lang="en-US" dirty="0" err="1" smtClean="0"/>
              <a:t>emo</a:t>
            </a:r>
            <a:endParaRPr lang="en-US" dirty="0"/>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br>
              <a:rPr lang="en-US" dirty="0" smtClean="0"/>
            </a:br>
            <a:r>
              <a:rPr lang="en-US" sz="3200" dirty="0" smtClean="0">
                <a:solidFill>
                  <a:schemeClr val="accent3"/>
                </a:solidFill>
              </a:rPr>
              <a:t>Why UCMA 2.0 WA?</a:t>
            </a:r>
          </a:p>
        </p:txBody>
      </p:sp>
      <p:sp>
        <p:nvSpPr>
          <p:cNvPr id="3" name="Text Placeholder 2"/>
          <p:cNvSpPr>
            <a:spLocks noGrp="1"/>
          </p:cNvSpPr>
          <p:nvPr>
            <p:ph idx="1"/>
          </p:nvPr>
        </p:nvSpPr>
        <p:spPr/>
        <p:txBody>
          <a:bodyPr/>
          <a:lstStyle/>
          <a:p>
            <a:pPr marL="396875" indent="-396875"/>
            <a:r>
              <a:rPr lang="en-US" sz="2800" dirty="0" smtClean="0"/>
              <a:t>Does the solution lend itself to a Workflow?</a:t>
            </a:r>
          </a:p>
          <a:p>
            <a:pPr marL="396875" indent="-396875"/>
            <a:r>
              <a:rPr lang="en-US" sz="2800" dirty="0" smtClean="0"/>
              <a:t>Does a Windows workflow already exist?</a:t>
            </a:r>
          </a:p>
          <a:p>
            <a:pPr marL="803275" lvl="1" indent="-409575"/>
            <a:r>
              <a:rPr lang="en-US" sz="2400" dirty="0" smtClean="0"/>
              <a:t>Adding communication can reduce human latency</a:t>
            </a:r>
          </a:p>
          <a:p>
            <a:pPr marL="396875" indent="-396875"/>
            <a:r>
              <a:rPr lang="en-US" sz="2800" dirty="0" smtClean="0"/>
              <a:t>UCMA 2.0 WA do not require a specific host</a:t>
            </a:r>
          </a:p>
          <a:p>
            <a:pPr marL="396875" indent="-396875"/>
            <a:r>
              <a:rPr lang="en-US" sz="2800" dirty="0" smtClean="0"/>
              <a:t>Faster development cycle</a:t>
            </a:r>
          </a:p>
          <a:p>
            <a:pPr marL="803275" lvl="1" indent="-409575"/>
            <a:r>
              <a:rPr lang="en-US" sz="2400" dirty="0" smtClean="0"/>
              <a:t>Pre-packed activities solve common scenarios</a:t>
            </a:r>
          </a:p>
          <a:p>
            <a:pPr marL="803275" lvl="1" indent="-409575"/>
            <a:r>
              <a:rPr lang="en-US" sz="2400" dirty="0" smtClean="0"/>
              <a:t>Ease of development with workflow</a:t>
            </a:r>
          </a:p>
          <a:p>
            <a:pPr marL="803275" lvl="1" indent="-409575"/>
            <a:r>
              <a:rPr lang="en-US" sz="2400" dirty="0" smtClean="0"/>
              <a:t>Can easily drop down to UCMA </a:t>
            </a:r>
            <a:br>
              <a:rPr lang="en-US" sz="2400" dirty="0" smtClean="0"/>
            </a:br>
            <a:r>
              <a:rPr lang="en-US" sz="2400" dirty="0" smtClean="0"/>
              <a:t>Core in Code Block or Custom Activity</a:t>
            </a:r>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UC @ PDC</a:t>
            </a:r>
            <a:br>
              <a:rPr lang="en-US" smtClean="0"/>
            </a:br>
            <a:endParaRPr lang="en-US" dirty="0"/>
          </a:p>
        </p:txBody>
      </p:sp>
      <p:sp>
        <p:nvSpPr>
          <p:cNvPr id="3" name="Text Placeholder 2"/>
          <p:cNvSpPr>
            <a:spLocks noGrp="1"/>
          </p:cNvSpPr>
          <p:nvPr>
            <p:ph idx="1"/>
          </p:nvPr>
        </p:nvSpPr>
        <p:spPr>
          <a:xfrm>
            <a:off x="730044" y="1412875"/>
            <a:ext cx="7681532" cy="4935647"/>
          </a:xfrm>
        </p:spPr>
        <p:txBody>
          <a:bodyPr/>
          <a:lstStyle/>
          <a:p>
            <a:r>
              <a:rPr lang="en-US" sz="2400" dirty="0" smtClean="0"/>
              <a:t>Learn</a:t>
            </a:r>
          </a:p>
          <a:p>
            <a:pPr marL="741363" lvl="1" indent="-347663"/>
            <a:r>
              <a:rPr lang="en-US" sz="2000" dirty="0" smtClean="0">
                <a:solidFill>
                  <a:schemeClr val="accent3"/>
                </a:solidFill>
              </a:rPr>
              <a:t>BB09</a:t>
            </a:r>
            <a:r>
              <a:rPr lang="en-US" sz="2000" dirty="0" smtClean="0"/>
              <a:t> Office Communications Server and Exchange:  Platform Futures</a:t>
            </a:r>
          </a:p>
          <a:p>
            <a:pPr marL="1025525" lvl="2" indent="-284163"/>
            <a:r>
              <a:rPr lang="en-US" sz="1800" dirty="0" smtClean="0"/>
              <a:t>Monday 10/27 – 1:45 pm @ 408A</a:t>
            </a:r>
          </a:p>
          <a:p>
            <a:pPr marL="741363" lvl="1" indent="-347663"/>
            <a:r>
              <a:rPr lang="en-US" sz="2000" dirty="0" smtClean="0">
                <a:solidFill>
                  <a:schemeClr val="accent3"/>
                </a:solidFill>
              </a:rPr>
              <a:t>BB45 </a:t>
            </a:r>
            <a:r>
              <a:rPr lang="en-US" sz="2000" dirty="0" smtClean="0"/>
              <a:t>Office Communications Server 2007 R2:  Enabling Unified Communications</a:t>
            </a:r>
          </a:p>
          <a:p>
            <a:pPr marL="1025525" lvl="2" indent="-284163"/>
            <a:r>
              <a:rPr lang="en-US" sz="1800" dirty="0" smtClean="0"/>
              <a:t>Monday 10/27 – 5:15 pm @ 406A</a:t>
            </a:r>
          </a:p>
          <a:p>
            <a:pPr marL="741363" lvl="1" indent="-347663"/>
            <a:r>
              <a:rPr lang="en-US" sz="2000" dirty="0" smtClean="0">
                <a:solidFill>
                  <a:schemeClr val="accent3"/>
                </a:solidFill>
              </a:rPr>
              <a:t>BB46</a:t>
            </a:r>
            <a:r>
              <a:rPr lang="en-US" sz="2000" dirty="0" smtClean="0"/>
              <a:t> Exchange Web Services Managed API:  Unified Communications Development for Exchange</a:t>
            </a:r>
          </a:p>
          <a:p>
            <a:pPr marL="1025525" lvl="2" indent="-284163"/>
            <a:r>
              <a:rPr lang="en-US" sz="1800" dirty="0" smtClean="0"/>
              <a:t>Thursday 10/30 – 8:30 am @ 408B</a:t>
            </a:r>
          </a:p>
          <a:p>
            <a:r>
              <a:rPr lang="en-US" sz="2400" dirty="0" smtClean="0"/>
              <a:t>Socialize </a:t>
            </a:r>
          </a:p>
          <a:p>
            <a:pPr marL="741363" lvl="1" indent="-347663"/>
            <a:r>
              <a:rPr lang="en-US" sz="2000" dirty="0" smtClean="0">
                <a:solidFill>
                  <a:schemeClr val="accent3"/>
                </a:solidFill>
              </a:rPr>
              <a:t>UC Booth </a:t>
            </a:r>
            <a:r>
              <a:rPr lang="en-US" sz="2000" dirty="0" smtClean="0"/>
              <a:t>Staffed by UC Platform Team</a:t>
            </a:r>
          </a:p>
          <a:p>
            <a:r>
              <a:rPr lang="en-US" sz="2400" dirty="0" smtClean="0"/>
              <a:t>Do</a:t>
            </a:r>
          </a:p>
          <a:p>
            <a:pPr marL="741363" lvl="1" indent="-347663"/>
            <a:r>
              <a:rPr lang="en-US" sz="2000" dirty="0" smtClean="0">
                <a:solidFill>
                  <a:schemeClr val="accent3"/>
                </a:solidFill>
              </a:rPr>
              <a:t>5 HOLs </a:t>
            </a:r>
            <a:r>
              <a:rPr lang="en-US" sz="2000" dirty="0" smtClean="0"/>
              <a:t>- Be the first to code against UC R2!</a:t>
            </a:r>
          </a:p>
          <a:p>
            <a:pPr marL="741363" lvl="1" indent="-347663"/>
            <a:r>
              <a:rPr lang="en-US" sz="2000" dirty="0" smtClean="0">
                <a:solidFill>
                  <a:schemeClr val="accent3"/>
                </a:solidFill>
              </a:rPr>
              <a:t>UC R2 </a:t>
            </a:r>
            <a:r>
              <a:rPr lang="en-US" sz="2000" dirty="0" smtClean="0"/>
              <a:t>VPCs Shipped to PDC attendees!</a:t>
            </a:r>
          </a:p>
          <a:p>
            <a:pPr marL="1025525" lvl="2" indent="-284163"/>
            <a:r>
              <a:rPr lang="en-US" sz="1800" dirty="0" smtClean="0"/>
              <a:t>Email </a:t>
            </a:r>
            <a:r>
              <a:rPr lang="en-US" sz="1800" dirty="0" smtClean="0">
                <a:hlinkClick r:id="rId3"/>
              </a:rPr>
              <a:t>ucvpc@microsoft.com</a:t>
            </a:r>
            <a:endParaRPr lang="en-US" sz="1800" dirty="0" smtClean="0"/>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bwMode="auto">
          <a:xfrm>
            <a:off x="14514" y="1408112"/>
            <a:ext cx="9129486" cy="5221287"/>
          </a:xfrm>
          <a:prstGeom prst="roundRect">
            <a:avLst>
              <a:gd name="adj" fmla="val 7993"/>
            </a:avLst>
          </a:prstGeom>
          <a:gradFill flip="none" rotWithShape="1">
            <a:gsLst>
              <a:gs pos="0">
                <a:srgbClr val="FFFFFF"/>
              </a:gs>
              <a:gs pos="2000">
                <a:srgbClr val="FFFFFF">
                  <a:alpha val="0"/>
                </a:srgbClr>
              </a:gs>
              <a:gs pos="54000">
                <a:srgbClr val="000000">
                  <a:alpha val="93000"/>
                </a:srgbClr>
              </a:gs>
              <a:gs pos="97000">
                <a:srgbClr val="000000">
                  <a:alpha val="21000"/>
                </a:srgbClr>
              </a:gs>
              <a:gs pos="100000">
                <a:srgbClr val="FFFFFF"/>
              </a:gs>
            </a:gsLst>
            <a:lin ang="16200000" scaled="1"/>
            <a:tileRect/>
          </a:gradFill>
          <a:ln w="3175" cmpd="sng">
            <a:solidFill>
              <a:srgbClr val="FFFFFF">
                <a:alpha val="9000"/>
              </a:srgbClr>
            </a:solidFill>
            <a:prstDash val="solid"/>
            <a:headEnd type="none" w="med" len="med"/>
            <a:tailEnd type="none" w="med" len="med"/>
          </a:ln>
          <a:effectLst/>
        </p:spPr>
        <p:style>
          <a:lnRef idx="2">
            <a:schemeClr val="dk1"/>
          </a:lnRef>
          <a:fillRef idx="1">
            <a:schemeClr val="lt1"/>
          </a:fillRef>
          <a:effectRef idx="0">
            <a:schemeClr val="dk1"/>
          </a:effectRef>
          <a:fontRef idx="minor">
            <a:schemeClr val="dk1"/>
          </a:fontRef>
        </p:style>
        <p:txBody>
          <a:bodyPr vert="horz" wrap="square" lIns="91440" tIns="91440" rIns="7315200" bIns="0" numCol="1" rtlCol="0" anchor="ctr" anchorCtr="0" compatLnSpc="1">
            <a:prstTxWarp prst="textNoShape">
              <a:avLst/>
            </a:prstTxWarp>
          </a:bodyPr>
          <a:lstStyle/>
          <a:p>
            <a:pPr algn="ctr" defTabSz="1329574" fontAlgn="base">
              <a:lnSpc>
                <a:spcPct val="80000"/>
              </a:lnSpc>
              <a:spcBef>
                <a:spcPct val="0"/>
              </a:spcBef>
              <a:spcAft>
                <a:spcPct val="0"/>
              </a:spcAft>
              <a:defRPr/>
            </a:pPr>
            <a:endParaRPr lang="en-US" sz="3200" spc="-70" dirty="0" smtClean="0">
              <a:ln w="18415" cmpd="sng">
                <a:noFill/>
                <a:prstDash val="solid"/>
              </a:ln>
              <a:gradFill>
                <a:gsLst>
                  <a:gs pos="0">
                    <a:srgbClr val="FFFFFF"/>
                  </a:gs>
                  <a:gs pos="100000">
                    <a:srgbClr val="FFFFFF"/>
                  </a:gs>
                </a:gsLst>
                <a:lin ang="16200000" scaled="1"/>
              </a:gradFill>
              <a:effectLst/>
              <a:latin typeface="Segoe Semibold" pitchFamily="34" charset="0"/>
            </a:endParaRPr>
          </a:p>
        </p:txBody>
      </p:sp>
      <p:sp>
        <p:nvSpPr>
          <p:cNvPr id="2" name="Title 1"/>
          <p:cNvSpPr>
            <a:spLocks noGrp="1"/>
          </p:cNvSpPr>
          <p:nvPr>
            <p:ph type="title"/>
          </p:nvPr>
        </p:nvSpPr>
        <p:spPr/>
        <p:txBody>
          <a:bodyPr/>
          <a:lstStyle/>
          <a:p>
            <a:r>
              <a:rPr smtClean="0"/>
              <a:t>Evals &amp; Recordings</a:t>
            </a:r>
            <a:endParaRPr lang="en-US" dirty="0"/>
          </a:p>
        </p:txBody>
      </p:sp>
      <p:pic>
        <p:nvPicPr>
          <p:cNvPr id="3" name="Picture 2" descr="ring2.png"/>
          <p:cNvPicPr>
            <a:picLocks noChangeAspect="1"/>
          </p:cNvPicPr>
          <p:nvPr/>
        </p:nvPicPr>
        <p:blipFill>
          <a:blip r:embed="rId3"/>
          <a:srcRect l="15071" t="56589" r="15014"/>
          <a:stretch>
            <a:fillRect/>
          </a:stretch>
        </p:blipFill>
        <p:spPr>
          <a:xfrm>
            <a:off x="0" y="3426437"/>
            <a:ext cx="8864742" cy="3211034"/>
          </a:xfrm>
          <a:prstGeom prst="rect">
            <a:avLst/>
          </a:prstGeom>
        </p:spPr>
      </p:pic>
      <p:sp>
        <p:nvSpPr>
          <p:cNvPr id="4" name="Freeform 11"/>
          <p:cNvSpPr>
            <a:spLocks/>
          </p:cNvSpPr>
          <p:nvPr/>
        </p:nvSpPr>
        <p:spPr bwMode="auto">
          <a:xfrm>
            <a:off x="6096000" y="4038600"/>
            <a:ext cx="2325437" cy="885252"/>
          </a:xfrm>
          <a:custGeom>
            <a:avLst/>
            <a:gdLst/>
            <a:ahLst/>
            <a:cxnLst>
              <a:cxn ang="0">
                <a:pos x="656" y="0"/>
              </a:cxn>
              <a:cxn ang="0">
                <a:pos x="0" y="312"/>
              </a:cxn>
            </a:cxnLst>
            <a:rect l="0" t="0" r="r" b="b"/>
            <a:pathLst>
              <a:path w="820" h="312">
                <a:moveTo>
                  <a:pt x="656" y="0"/>
                </a:moveTo>
                <a:cubicBezTo>
                  <a:pt x="656" y="0"/>
                  <a:pt x="820" y="218"/>
                  <a:pt x="0" y="312"/>
                </a:cubicBezTo>
              </a:path>
            </a:pathLst>
          </a:custGeom>
          <a:ln>
            <a:solidFill>
              <a:schemeClr val="accent4">
                <a:lumMod val="75000"/>
              </a:schemeClr>
            </a:solidFill>
          </a:ln>
          <a:effectLst>
            <a:outerShdw blurRad="63500" algn="ctr" rotWithShape="0">
              <a:schemeClr val="accent4">
                <a:lumMod val="75000"/>
              </a:schemeClr>
            </a:outerShdw>
          </a:effectLst>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en-US"/>
          </a:p>
        </p:txBody>
      </p:sp>
      <p:sp>
        <p:nvSpPr>
          <p:cNvPr id="5" name="Freeform 11"/>
          <p:cNvSpPr>
            <a:spLocks/>
          </p:cNvSpPr>
          <p:nvPr/>
        </p:nvSpPr>
        <p:spPr bwMode="auto">
          <a:xfrm flipH="1">
            <a:off x="1066800" y="4051061"/>
            <a:ext cx="2205787" cy="872791"/>
          </a:xfrm>
          <a:custGeom>
            <a:avLst/>
            <a:gdLst/>
            <a:ahLst/>
            <a:cxnLst>
              <a:cxn ang="0">
                <a:pos x="656" y="0"/>
              </a:cxn>
              <a:cxn ang="0">
                <a:pos x="0" y="312"/>
              </a:cxn>
            </a:cxnLst>
            <a:rect l="0" t="0" r="r" b="b"/>
            <a:pathLst>
              <a:path w="820" h="312">
                <a:moveTo>
                  <a:pt x="656" y="0"/>
                </a:moveTo>
                <a:cubicBezTo>
                  <a:pt x="656" y="0"/>
                  <a:pt x="820" y="218"/>
                  <a:pt x="0" y="312"/>
                </a:cubicBezTo>
              </a:path>
            </a:pathLst>
          </a:custGeom>
          <a:ln>
            <a:solidFill>
              <a:schemeClr val="accent4">
                <a:lumMod val="75000"/>
              </a:schemeClr>
            </a:solidFill>
          </a:ln>
          <a:effectLst>
            <a:outerShdw blurRad="63500" algn="ctr" rotWithShape="0">
              <a:schemeClr val="accent4">
                <a:lumMod val="75000"/>
              </a:schemeClr>
            </a:outerShdw>
          </a:effectLst>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en-US"/>
          </a:p>
        </p:txBody>
      </p:sp>
      <p:sp>
        <p:nvSpPr>
          <p:cNvPr id="6" name="Freeform 17"/>
          <p:cNvSpPr>
            <a:spLocks/>
          </p:cNvSpPr>
          <p:nvPr/>
        </p:nvSpPr>
        <p:spPr bwMode="auto">
          <a:xfrm>
            <a:off x="3505200" y="3276600"/>
            <a:ext cx="2141538" cy="131763"/>
          </a:xfrm>
          <a:custGeom>
            <a:avLst/>
            <a:gdLst/>
            <a:ahLst/>
            <a:cxnLst>
              <a:cxn ang="0">
                <a:pos x="0" y="46"/>
              </a:cxn>
              <a:cxn ang="0">
                <a:pos x="748" y="40"/>
              </a:cxn>
            </a:cxnLst>
            <a:rect l="0" t="0" r="r" b="b"/>
            <a:pathLst>
              <a:path w="748" h="46">
                <a:moveTo>
                  <a:pt x="0" y="46"/>
                </a:moveTo>
                <a:cubicBezTo>
                  <a:pt x="0" y="46"/>
                  <a:pt x="366" y="0"/>
                  <a:pt x="748" y="40"/>
                </a:cubicBezTo>
              </a:path>
            </a:pathLst>
          </a:custGeom>
          <a:ln>
            <a:solidFill>
              <a:schemeClr val="accent4">
                <a:lumMod val="75000"/>
              </a:schemeClr>
            </a:solidFill>
          </a:ln>
          <a:effectLst>
            <a:outerShdw blurRad="63500" algn="ctr" rotWithShape="0">
              <a:schemeClr val="accent4">
                <a:lumMod val="75000"/>
              </a:schemeClr>
            </a:outerShdw>
          </a:effectLst>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en-US"/>
          </a:p>
        </p:txBody>
      </p:sp>
      <p:sp>
        <p:nvSpPr>
          <p:cNvPr id="8" name="Rounded Rectangle 7"/>
          <p:cNvSpPr/>
          <p:nvPr/>
        </p:nvSpPr>
        <p:spPr bwMode="auto">
          <a:xfrm>
            <a:off x="2580417" y="4419600"/>
            <a:ext cx="4287982" cy="1524000"/>
          </a:xfrm>
          <a:prstGeom prst="roundRect">
            <a:avLst/>
          </a:prstGeom>
          <a:ln>
            <a:headEnd type="none" w="med" len="med"/>
            <a:tailEnd type="none" w="med" len="med"/>
          </a:ln>
          <a:effectLst>
            <a:outerShdw blurRad="39000" dist="25400" dir="5400000" rotWithShape="0">
              <a:srgbClr val="000000">
                <a:alpha val="38000"/>
              </a:srgbClr>
            </a:outerShdw>
            <a:reflection blurRad="6350" stA="50000" endA="275" endPos="40000" dist="101600" dir="5400000" sy="-100000" algn="bl" rotWithShape="0"/>
          </a:effectLst>
          <a:scene3d>
            <a:camera prst="perspectiveRelaxed"/>
            <a:lightRig rig="threePt" dir="t"/>
          </a:scene3d>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ndParaRPr>
          </a:p>
        </p:txBody>
      </p:sp>
      <p:sp>
        <p:nvSpPr>
          <p:cNvPr id="10" name="Rounded Rectangle 9"/>
          <p:cNvSpPr/>
          <p:nvPr/>
        </p:nvSpPr>
        <p:spPr bwMode="auto">
          <a:xfrm>
            <a:off x="4946650" y="2514600"/>
            <a:ext cx="3810000" cy="1524000"/>
          </a:xfrm>
          <a:prstGeom prst="roundRect">
            <a:avLst/>
          </a:prstGeom>
          <a:ln>
            <a:headEnd type="none" w="med" len="med"/>
            <a:tailEnd type="none" w="med" len="med"/>
          </a:ln>
          <a:effectLst>
            <a:outerShdw blurRad="39000" dist="25400" dir="5400000" rotWithShape="0">
              <a:srgbClr val="000000">
                <a:alpha val="38000"/>
              </a:srgbClr>
            </a:outerShdw>
            <a:reflection blurRad="6350" stA="50000" endA="275" endPos="40000" dist="101600" dir="5400000" sy="-100000" algn="bl" rotWithShape="0"/>
          </a:effectLst>
          <a:scene3d>
            <a:camera prst="perspectiveContrastingLeftFacing"/>
            <a:lightRig rig="threePt" dir="t"/>
          </a:scene3d>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ndParaRPr>
          </a:p>
        </p:txBody>
      </p:sp>
      <p:sp>
        <p:nvSpPr>
          <p:cNvPr id="11" name="Rounded Rectangle 10"/>
          <p:cNvSpPr/>
          <p:nvPr/>
        </p:nvSpPr>
        <p:spPr bwMode="auto">
          <a:xfrm>
            <a:off x="387350" y="2514600"/>
            <a:ext cx="3879850" cy="1524000"/>
          </a:xfrm>
          <a:prstGeom prst="roundRect">
            <a:avLst/>
          </a:prstGeom>
          <a:ln>
            <a:headEnd type="none" w="med" len="med"/>
            <a:tailEnd type="none" w="med" len="med"/>
          </a:ln>
          <a:effectLst>
            <a:outerShdw blurRad="39000" dist="25400" dir="5400000" rotWithShape="0">
              <a:srgbClr val="000000">
                <a:alpha val="38000"/>
              </a:srgbClr>
            </a:outerShdw>
            <a:reflection blurRad="6350" stA="50000" endA="275" endPos="40000" dist="101600" dir="5400000" sy="-100000" algn="bl" rotWithShape="0"/>
          </a:effectLst>
          <a:scene3d>
            <a:camera prst="perspectiveContrastingRightFacing"/>
            <a:lightRig rig="threePt" dir="t"/>
          </a:scene3d>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rgbClr val="FFFFFF"/>
              </a:solidFill>
            </a:endParaRPr>
          </a:p>
        </p:txBody>
      </p:sp>
      <p:pic>
        <p:nvPicPr>
          <p:cNvPr id="12" name="Picture 2" descr="C:\Users\Shows\Pictures\DVD_ART34\Artwork_Imagery\Icons - Illustrations\_WINDOWS VISTA ICONS\Speaker sound audio.png"/>
          <p:cNvPicPr>
            <a:picLocks noChangeAspect="1" noChangeArrowheads="1"/>
          </p:cNvPicPr>
          <p:nvPr/>
        </p:nvPicPr>
        <p:blipFill>
          <a:blip r:embed="rId4"/>
          <a:srcRect/>
          <a:stretch>
            <a:fillRect/>
          </a:stretch>
        </p:blipFill>
        <p:spPr bwMode="auto">
          <a:xfrm>
            <a:off x="7570788" y="2826327"/>
            <a:ext cx="831850" cy="897522"/>
          </a:xfrm>
          <a:prstGeom prst="rect">
            <a:avLst/>
          </a:prstGeom>
          <a:noFill/>
          <a:effectLst>
            <a:reflection blurRad="6350" stA="50000" endA="275" endPos="40000" dist="101600" dir="5400000" sy="-100000" algn="bl" rotWithShape="0"/>
          </a:effectLst>
        </p:spPr>
      </p:pic>
      <p:pic>
        <p:nvPicPr>
          <p:cNvPr id="13" name="Picture 7" descr="C:\Users\Shows\Pictures\DVD_ART34\Artwork_Imagery\Icons - Illustrations\_WINDOWS SERVER ICONS\Documents\Check list checklist to do done tasks.png"/>
          <p:cNvPicPr>
            <a:picLocks noChangeAspect="1" noChangeArrowheads="1"/>
          </p:cNvPicPr>
          <p:nvPr/>
        </p:nvPicPr>
        <p:blipFill>
          <a:blip r:embed="rId5"/>
          <a:srcRect/>
          <a:stretch>
            <a:fillRect/>
          </a:stretch>
        </p:blipFill>
        <p:spPr bwMode="auto">
          <a:xfrm>
            <a:off x="762000" y="2819400"/>
            <a:ext cx="709127" cy="914401"/>
          </a:xfrm>
          <a:prstGeom prst="rect">
            <a:avLst/>
          </a:prstGeom>
          <a:noFill/>
          <a:effectLst>
            <a:reflection blurRad="6350" stA="50000" endA="300" endPos="38500" dist="50800" dir="5400000" sy="-100000" algn="bl" rotWithShape="0"/>
          </a:effectLst>
          <a:scene3d>
            <a:camera prst="perspectiveContrastingRightFacing"/>
            <a:lightRig rig="threePt" dir="t"/>
          </a:scene3d>
        </p:spPr>
      </p:pic>
      <p:sp>
        <p:nvSpPr>
          <p:cNvPr id="14" name="TextBox 13"/>
          <p:cNvSpPr txBox="1"/>
          <p:nvPr/>
        </p:nvSpPr>
        <p:spPr>
          <a:xfrm rot="21013476">
            <a:off x="1366042" y="2422902"/>
            <a:ext cx="2242479" cy="1569660"/>
          </a:xfrm>
          <a:prstGeom prst="rect">
            <a:avLst/>
          </a:prstGeom>
          <a:noFill/>
        </p:spPr>
        <p:txBody>
          <a:bodyPr wrap="square" rtlCol="0">
            <a:spAutoFit/>
          </a:bodyPr>
          <a:lstStyle/>
          <a:p>
            <a:r>
              <a:rPr lang="en-US" sz="2400" dirty="0" smtClean="0"/>
              <a:t>Please fill </a:t>
            </a:r>
            <a:br>
              <a:rPr lang="en-US" sz="2400" dirty="0" smtClean="0"/>
            </a:br>
            <a:r>
              <a:rPr lang="en-US" sz="2400" dirty="0" smtClean="0"/>
              <a:t>out your evaluation for this session at:</a:t>
            </a:r>
          </a:p>
        </p:txBody>
      </p:sp>
      <p:sp>
        <p:nvSpPr>
          <p:cNvPr id="15" name="TextBox 14"/>
          <p:cNvSpPr txBox="1"/>
          <p:nvPr/>
        </p:nvSpPr>
        <p:spPr>
          <a:xfrm rot="525494">
            <a:off x="5356149" y="2607568"/>
            <a:ext cx="2242479" cy="1200329"/>
          </a:xfrm>
          <a:prstGeom prst="rect">
            <a:avLst/>
          </a:prstGeom>
          <a:noFill/>
        </p:spPr>
        <p:txBody>
          <a:bodyPr wrap="square" rtlCol="0">
            <a:spAutoFit/>
          </a:bodyPr>
          <a:lstStyle/>
          <a:p>
            <a:pPr algn="r"/>
            <a:r>
              <a:rPr lang="en-US" sz="2400" dirty="0" smtClean="0"/>
              <a:t>This session will be available as </a:t>
            </a:r>
            <a:br>
              <a:rPr lang="en-US" sz="2400" dirty="0" smtClean="0"/>
            </a:br>
            <a:r>
              <a:rPr lang="en-US" sz="2400" dirty="0" smtClean="0"/>
              <a:t>a recording at:</a:t>
            </a:r>
          </a:p>
        </p:txBody>
      </p:sp>
      <p:sp>
        <p:nvSpPr>
          <p:cNvPr id="17" name="TextBox 16"/>
          <p:cNvSpPr txBox="1"/>
          <p:nvPr/>
        </p:nvSpPr>
        <p:spPr>
          <a:xfrm>
            <a:off x="2057408" y="4889213"/>
            <a:ext cx="5334000" cy="584775"/>
          </a:xfrm>
          <a:prstGeom prst="rect">
            <a:avLst/>
          </a:prstGeom>
          <a:noFill/>
        </p:spPr>
        <p:txBody>
          <a:bodyPr wrap="square" rtlCol="0">
            <a:spAutoFit/>
          </a:bodyPr>
          <a:lstStyle/>
          <a:p>
            <a:pPr algn="ctr"/>
            <a:r>
              <a:rPr lang="en-US" sz="3200" dirty="0" smtClean="0">
                <a:solidFill>
                  <a:schemeClr val="accent3"/>
                </a:solidFill>
              </a:rPr>
              <a:t>www.microsoftpdc.com</a:t>
            </a:r>
            <a:endParaRPr lang="en-US" sz="3200" dirty="0">
              <a:solidFill>
                <a:schemeClr val="accent3"/>
              </a:solidFill>
            </a:endParaRPr>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30250" y="4038600"/>
            <a:ext cx="7671798" cy="914400"/>
          </a:xfrm>
        </p:spPr>
        <p:txBody>
          <a:bodyPr/>
          <a:lstStyle/>
          <a:p>
            <a:r>
              <a:rPr smtClean="0"/>
              <a:t>Please use the microphones provided</a:t>
            </a:r>
            <a:endParaRPr lang="en-US" dirty="0"/>
          </a:p>
        </p:txBody>
      </p:sp>
      <p:sp>
        <p:nvSpPr>
          <p:cNvPr id="4" name="Text Placeholder 3"/>
          <p:cNvSpPr>
            <a:spLocks noGrp="1"/>
          </p:cNvSpPr>
          <p:nvPr>
            <p:ph type="body" sz="quarter" idx="10"/>
          </p:nvPr>
        </p:nvSpPr>
        <p:spPr/>
        <p:txBody>
          <a:bodyPr/>
          <a:lstStyle/>
          <a:p>
            <a:r>
              <a:rPr lang="en-US" sz="14400"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Q</a:t>
            </a:r>
            <a:r>
              <a:rPr spc="0" baseline="30000" smtClean="0">
                <a:ln w="18415" cmpd="sng">
                  <a:solidFill>
                    <a:srgbClr val="FFFFFF"/>
                  </a:solidFill>
                  <a:prstDash val="solid"/>
                </a:ln>
                <a:solidFill>
                  <a:srgbClr val="FFFFFF"/>
                </a:solidFill>
                <a:effectLst>
                  <a:outerShdw blurRad="63500" dir="3600000" algn="tl" rotWithShape="0">
                    <a:srgbClr val="000000">
                      <a:alpha val="70000"/>
                    </a:srgbClr>
                  </a:outerShdw>
                </a:effectLst>
              </a:rPr>
              <a:t>&amp;</a:t>
            </a:r>
            <a:r>
              <a:rPr sz="14400" spc="0" smtClean="0">
                <a:ln w="18415" cmpd="sng">
                  <a:solidFill>
                    <a:srgbClr val="FFFFFF"/>
                  </a:solidFill>
                  <a:prstDash val="solid"/>
                </a:ln>
                <a:solidFill>
                  <a:srgbClr val="FFFFFF"/>
                </a:solidFill>
                <a:effectLst>
                  <a:outerShdw blurRad="63500" dir="3600000" algn="tl" rotWithShape="0">
                    <a:srgbClr val="000000">
                      <a:alpha val="70000"/>
                    </a:srgbClr>
                  </a:outerShdw>
                </a:effectLst>
              </a:rPr>
              <a:t>A</a:t>
            </a:r>
            <a:endParaRPr lang="en-US"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mtClean="0"/>
              <a:t>Agenda</a:t>
            </a:r>
            <a:endParaRPr lang="en-US" dirty="0"/>
          </a:p>
        </p:txBody>
      </p:sp>
      <p:sp>
        <p:nvSpPr>
          <p:cNvPr id="6" name="Content Placeholder 5"/>
          <p:cNvSpPr>
            <a:spLocks noGrp="1"/>
          </p:cNvSpPr>
          <p:nvPr>
            <p:ph idx="1"/>
          </p:nvPr>
        </p:nvSpPr>
        <p:spPr>
          <a:xfrm>
            <a:off x="730044" y="1412875"/>
            <a:ext cx="7681532" cy="3678251"/>
          </a:xfrm>
        </p:spPr>
        <p:txBody>
          <a:bodyPr/>
          <a:lstStyle/>
          <a:p>
            <a:pPr marL="461963" indent="-461963"/>
            <a:r>
              <a:rPr lang="en-US" dirty="0" smtClean="0"/>
              <a:t>Introduction to UCMA 2.0 </a:t>
            </a:r>
          </a:p>
          <a:p>
            <a:pPr marL="858838" lvl="1" indent="-396875"/>
            <a:r>
              <a:rPr lang="en-US" dirty="0" smtClean="0"/>
              <a:t>Capabilities</a:t>
            </a:r>
          </a:p>
          <a:p>
            <a:pPr marL="858838" lvl="1" indent="-396875"/>
            <a:r>
              <a:rPr lang="en-US" dirty="0" smtClean="0"/>
              <a:t>Key developer scenarios</a:t>
            </a:r>
          </a:p>
          <a:p>
            <a:pPr marL="461963" indent="-461963"/>
            <a:r>
              <a:rPr lang="en-US" dirty="0" smtClean="0"/>
              <a:t>UCMA 2.0 Workflow</a:t>
            </a:r>
          </a:p>
          <a:p>
            <a:pPr marL="858838" lvl="1" indent="-396875"/>
            <a:r>
              <a:rPr lang="en-US" dirty="0" smtClean="0"/>
              <a:t>Introduction &amp; scenarios</a:t>
            </a:r>
          </a:p>
          <a:p>
            <a:pPr marL="858838" lvl="1" indent="-396875"/>
            <a:r>
              <a:rPr lang="en-US" dirty="0" smtClean="0"/>
              <a:t>Component hierarchy</a:t>
            </a:r>
          </a:p>
          <a:p>
            <a:pPr marL="858838" lvl="1" indent="-396875"/>
            <a:r>
              <a:rPr lang="en-US" dirty="0" smtClean="0"/>
              <a:t>UC Capabilities</a:t>
            </a:r>
          </a:p>
          <a:p>
            <a:pPr marL="461963" indent="-461963"/>
            <a:r>
              <a:rPr lang="en-US" dirty="0" smtClean="0"/>
              <a:t>Summary</a:t>
            </a: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rrowheads="1"/>
          </p:cNvPicPr>
          <p:nvPr/>
        </p:nvPicPr>
        <p:blipFill>
          <a:blip r:embed="rId3"/>
          <a:stretch>
            <a:fillRect/>
          </a:stretch>
        </p:blipFill>
        <p:spPr bwMode="black">
          <a:xfrm>
            <a:off x="2628393" y="4343400"/>
            <a:ext cx="3848607" cy="830092"/>
          </a:xfrm>
          <a:prstGeom prst="rect">
            <a:avLst/>
          </a:prstGeom>
          <a:noFill/>
          <a:ln>
            <a:noFill/>
          </a:ln>
        </p:spPr>
      </p:pic>
      <p:sp>
        <p:nvSpPr>
          <p:cNvPr id="5" name="Text Box 3"/>
          <p:cNvSpPr txBox="1">
            <a:spLocks noChangeArrowheads="1"/>
          </p:cNvSpPr>
          <p:nvPr/>
        </p:nvSpPr>
        <p:spPr bwMode="blackWhite">
          <a:xfrm>
            <a:off x="741954" y="6083573"/>
            <a:ext cx="7660093" cy="523206"/>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cs typeface="Arial" charset="0"/>
              </a:rPr>
              <a:t>© </a:t>
            </a:r>
            <a:r>
              <a:rPr lang="en-US" sz="700" dirty="0" smtClean="0">
                <a:cs typeface="Arial" charset="0"/>
              </a:rPr>
              <a:t>2008 Microsoft </a:t>
            </a:r>
            <a:r>
              <a:rPr lang="en-US" sz="700" dirty="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cs typeface="Arial" charset="0"/>
              </a:rPr>
              <a:t> MICROSOFT </a:t>
            </a:r>
            <a:r>
              <a:rPr lang="en-US" sz="700" dirty="0">
                <a:cs typeface="Arial" charset="0"/>
              </a:rPr>
              <a:t>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 To UCMA 2.0</a:t>
            </a:r>
            <a:endParaRPr lang="en-US" dirty="0"/>
          </a:p>
        </p:txBody>
      </p:sp>
      <p:sp>
        <p:nvSpPr>
          <p:cNvPr id="4" name="Text Placeholder 3"/>
          <p:cNvSpPr>
            <a:spLocks noGrp="1"/>
          </p:cNvSpPr>
          <p:nvPr>
            <p:ph idx="1"/>
          </p:nvPr>
        </p:nvSpPr>
        <p:spPr>
          <a:xfrm>
            <a:off x="730044" y="1412875"/>
            <a:ext cx="7681532" cy="4402359"/>
          </a:xfrm>
        </p:spPr>
        <p:txBody>
          <a:bodyPr/>
          <a:lstStyle/>
          <a:p>
            <a:pPr marL="461963" indent="-461963"/>
            <a:r>
              <a:rPr lang="en-US" dirty="0" smtClean="0"/>
              <a:t>Managed code platform to create communication and collaboration enabled services</a:t>
            </a:r>
          </a:p>
          <a:p>
            <a:pPr marL="461963" indent="-461963"/>
            <a:r>
              <a:rPr lang="en-US" dirty="0" smtClean="0"/>
              <a:t>Multi Layers of Abstraction: </a:t>
            </a:r>
          </a:p>
          <a:p>
            <a:pPr marL="858838" lvl="1" indent="-396875"/>
            <a:r>
              <a:rPr lang="en-US" dirty="0" smtClean="0"/>
              <a:t>SIP Abstraction (UCMA 1.0)</a:t>
            </a:r>
          </a:p>
          <a:p>
            <a:pPr marL="858838" lvl="1" indent="-396875"/>
            <a:r>
              <a:rPr lang="en-US" dirty="0" smtClean="0"/>
              <a:t>OCS Protocols (UCMA 2.0)</a:t>
            </a:r>
          </a:p>
          <a:p>
            <a:pPr marL="1255713" lvl="2" indent="-396875"/>
            <a:r>
              <a:rPr lang="en-US" dirty="0" smtClean="0"/>
              <a:t>Enhanced Presence, Conferencing, Contacts and Groups, Call Control</a:t>
            </a:r>
          </a:p>
          <a:p>
            <a:pPr marL="461963" indent="-461963"/>
            <a:r>
              <a:rPr lang="en-US" dirty="0" smtClean="0"/>
              <a:t>High Performance and Scalability</a:t>
            </a:r>
          </a:p>
          <a:p>
            <a:endParaRPr lang="en-US" dirty="0" smtClean="0"/>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Key Features</a:t>
            </a:r>
            <a:endParaRPr lang="en-US" dirty="0"/>
          </a:p>
        </p:txBody>
      </p:sp>
      <p:sp>
        <p:nvSpPr>
          <p:cNvPr id="4" name="Text Placeholder 3"/>
          <p:cNvSpPr>
            <a:spLocks noGrp="1"/>
          </p:cNvSpPr>
          <p:nvPr>
            <p:ph idx="1"/>
          </p:nvPr>
        </p:nvSpPr>
        <p:spPr>
          <a:xfrm>
            <a:off x="730044" y="1412875"/>
            <a:ext cx="7681532" cy="4550926"/>
          </a:xfrm>
        </p:spPr>
        <p:txBody>
          <a:bodyPr/>
          <a:lstStyle/>
          <a:p>
            <a:pPr marL="461963" indent="-461963"/>
            <a:r>
              <a:rPr lang="en-US" dirty="0" smtClean="0"/>
              <a:t>Enhanced Presence Services</a:t>
            </a:r>
          </a:p>
          <a:p>
            <a:pPr marL="858838" lvl="1" indent="-396875"/>
            <a:r>
              <a:rPr lang="en-US" dirty="0" smtClean="0"/>
              <a:t>Querying, Publishing, and Subscribing</a:t>
            </a:r>
          </a:p>
          <a:p>
            <a:pPr marL="461963" indent="-461963"/>
            <a:r>
              <a:rPr lang="en-US" dirty="0" smtClean="0"/>
              <a:t>Contact and Group Services</a:t>
            </a:r>
          </a:p>
          <a:p>
            <a:pPr marL="461963" indent="-461963"/>
            <a:r>
              <a:rPr lang="en-US" dirty="0" smtClean="0"/>
              <a:t>Multimodal &amp; Multiparty Call Management</a:t>
            </a:r>
          </a:p>
          <a:p>
            <a:pPr marL="858838" lvl="1" indent="-396875"/>
            <a:r>
              <a:rPr lang="en-US" dirty="0" smtClean="0"/>
              <a:t>IM &amp; Audio built-in this version</a:t>
            </a:r>
          </a:p>
          <a:p>
            <a:pPr marL="461963" indent="-461963"/>
            <a:r>
              <a:rPr lang="en-US" dirty="0" smtClean="0"/>
              <a:t>Conference Scheduling</a:t>
            </a:r>
          </a:p>
          <a:p>
            <a:pPr marL="461963" indent="-461963"/>
            <a:r>
              <a:rPr lang="en-US" dirty="0" smtClean="0"/>
              <a:t>Connection Management</a:t>
            </a:r>
          </a:p>
          <a:p>
            <a:pPr marL="461963" indent="-461963"/>
            <a:r>
              <a:rPr lang="en-US" dirty="0" smtClean="0"/>
              <a:t>Trusted apps can do work on behalf of users without needing their credentials</a:t>
            </a:r>
            <a:endParaRPr lang="en-US" dirty="0"/>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Key Developer Scenarios</a:t>
            </a:r>
            <a:endParaRPr lang="en-US" dirty="0"/>
          </a:p>
        </p:txBody>
      </p:sp>
      <p:sp>
        <p:nvSpPr>
          <p:cNvPr id="3" name="Text Placeholder 2"/>
          <p:cNvSpPr>
            <a:spLocks noGrp="1"/>
          </p:cNvSpPr>
          <p:nvPr>
            <p:ph idx="1"/>
          </p:nvPr>
        </p:nvSpPr>
        <p:spPr>
          <a:xfrm>
            <a:off x="730044" y="1412875"/>
            <a:ext cx="7681532" cy="4667688"/>
          </a:xfrm>
        </p:spPr>
        <p:txBody>
          <a:bodyPr/>
          <a:lstStyle/>
          <a:p>
            <a:pPr marL="396875" indent="-396875"/>
            <a:r>
              <a:rPr lang="en-US" sz="2800" dirty="0" smtClean="0"/>
              <a:t>Automated agents (“Bots”)</a:t>
            </a:r>
          </a:p>
          <a:p>
            <a:pPr marL="396875" indent="-396875"/>
            <a:r>
              <a:rPr lang="en-US" sz="2800" dirty="0" smtClean="0"/>
              <a:t>Automated Call Management</a:t>
            </a:r>
          </a:p>
          <a:p>
            <a:pPr marL="803275" lvl="1" indent="-406400"/>
            <a:r>
              <a:rPr lang="en-US" sz="2400" dirty="0" smtClean="0"/>
              <a:t>Automated Call Distributors (ACDs)</a:t>
            </a:r>
          </a:p>
          <a:p>
            <a:pPr marL="803275" lvl="1" indent="-406400"/>
            <a:r>
              <a:rPr lang="en-US" sz="2400" dirty="0" smtClean="0"/>
              <a:t>Hunt Group</a:t>
            </a:r>
          </a:p>
          <a:p>
            <a:pPr marL="396875" indent="-396875"/>
            <a:r>
              <a:rPr lang="en-US" sz="2800" dirty="0" smtClean="0"/>
              <a:t>Conferencing</a:t>
            </a:r>
          </a:p>
          <a:p>
            <a:pPr marL="803275" lvl="1" indent="-406400"/>
            <a:r>
              <a:rPr lang="en-US" sz="2400" dirty="0" smtClean="0"/>
              <a:t>Bridging, archiving, scheduling, management</a:t>
            </a:r>
          </a:p>
          <a:p>
            <a:pPr marL="396875" indent="-396875"/>
            <a:r>
              <a:rPr lang="en-US" sz="2800" dirty="0" smtClean="0"/>
              <a:t>Custom endpoint  for users</a:t>
            </a:r>
          </a:p>
          <a:p>
            <a:pPr marL="803275" lvl="1" indent="-406400"/>
            <a:r>
              <a:rPr lang="en-US" sz="2400" dirty="0" smtClean="0"/>
              <a:t>Gateway to other devices/environments (e.g. CWA) </a:t>
            </a:r>
          </a:p>
          <a:p>
            <a:pPr marL="803275" lvl="1" indent="-406400"/>
            <a:r>
              <a:rPr lang="en-US" sz="2400" dirty="0" smtClean="0"/>
              <a:t>Publish presence (custom or standard) for users</a:t>
            </a:r>
          </a:p>
          <a:p>
            <a:pPr marL="1147763" lvl="2" indent="-344488"/>
            <a:r>
              <a:rPr lang="en-US" sz="2000" dirty="0" smtClean="0"/>
              <a:t>i.e., “On the Phone” for the user’s cell phone</a:t>
            </a:r>
          </a:p>
          <a:p>
            <a:endParaRPr lang="en-US" sz="2800" dirty="0"/>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UCMA Application Architecture</a:t>
            </a:r>
            <a:endParaRPr lang="en-US" dirty="0"/>
          </a:p>
        </p:txBody>
      </p:sp>
      <p:sp>
        <p:nvSpPr>
          <p:cNvPr id="4" name="Rectangle 120"/>
          <p:cNvSpPr>
            <a:spLocks noChangeArrowheads="1"/>
          </p:cNvSpPr>
          <p:nvPr/>
        </p:nvSpPr>
        <p:spPr bwMode="auto">
          <a:xfrm>
            <a:off x="2590800" y="990600"/>
            <a:ext cx="6096000" cy="5334000"/>
          </a:xfrm>
          <a:prstGeom prst="rect">
            <a:avLst/>
          </a:prstGeom>
          <a:solidFill>
            <a:schemeClr val="bg2">
              <a:alpha val="25000"/>
            </a:schemeClr>
          </a:solidFill>
          <a:ln w="9525">
            <a:solidFill>
              <a:schemeClr val="tx1"/>
            </a:solidFill>
            <a:miter lim="800000"/>
            <a:headEnd/>
            <a:tailEnd/>
          </a:ln>
        </p:spPr>
        <p:txBody>
          <a:bodyPr wrap="none" anchor="ctr"/>
          <a:lstStyle/>
          <a:p>
            <a:endParaRPr lang="en-US" dirty="0">
              <a:solidFill>
                <a:srgbClr val="FFFF00"/>
              </a:solidFill>
              <a:latin typeface="Calibri" pitchFamily="34" charset="0"/>
            </a:endParaRPr>
          </a:p>
        </p:txBody>
      </p:sp>
      <p:sp>
        <p:nvSpPr>
          <p:cNvPr id="5" name="Rectangle 120"/>
          <p:cNvSpPr>
            <a:spLocks noChangeArrowheads="1"/>
          </p:cNvSpPr>
          <p:nvPr/>
        </p:nvSpPr>
        <p:spPr bwMode="auto">
          <a:xfrm>
            <a:off x="3733800" y="1219200"/>
            <a:ext cx="4800600" cy="3819525"/>
          </a:xfrm>
          <a:prstGeom prst="rect">
            <a:avLst/>
          </a:prstGeom>
          <a:solidFill>
            <a:schemeClr val="accent1">
              <a:lumMod val="20000"/>
              <a:lumOff val="80000"/>
              <a:alpha val="49000"/>
            </a:schemeClr>
          </a:solidFill>
          <a:ln w="9525">
            <a:solidFill>
              <a:schemeClr val="tx1"/>
            </a:solidFill>
            <a:miter lim="800000"/>
            <a:headEnd/>
            <a:tailEnd/>
          </a:ln>
          <a:effectLst/>
        </p:spPr>
        <p:txBody>
          <a:bodyPr wrap="none" anchor="ctr"/>
          <a:lstStyle/>
          <a:p>
            <a:pPr fontAlgn="auto">
              <a:spcBef>
                <a:spcPts val="0"/>
              </a:spcBef>
              <a:spcAft>
                <a:spcPts val="0"/>
              </a:spcAft>
              <a:defRPr/>
            </a:pPr>
            <a:endParaRPr lang="en-US" dirty="0">
              <a:solidFill>
                <a:srgbClr val="FFFF00"/>
              </a:solidFill>
              <a:latin typeface="+mn-lt"/>
            </a:endParaRPr>
          </a:p>
        </p:txBody>
      </p:sp>
      <p:grpSp>
        <p:nvGrpSpPr>
          <p:cNvPr id="3" name="Group 10"/>
          <p:cNvGrpSpPr>
            <a:grpSpLocks/>
          </p:cNvGrpSpPr>
          <p:nvPr/>
        </p:nvGrpSpPr>
        <p:grpSpPr bwMode="auto">
          <a:xfrm>
            <a:off x="230187" y="2820206"/>
            <a:ext cx="2132013" cy="761194"/>
            <a:chOff x="336" y="1632"/>
            <a:chExt cx="1584" cy="472"/>
          </a:xfrm>
        </p:grpSpPr>
        <p:pic>
          <p:nvPicPr>
            <p:cNvPr id="7" name="Picture 7" descr="ms_office"/>
            <p:cNvPicPr>
              <a:picLocks noChangeAspect="1" noChangeArrowheads="1"/>
            </p:cNvPicPr>
            <p:nvPr/>
          </p:nvPicPr>
          <p:blipFill>
            <a:blip r:embed="rId3"/>
            <a:srcRect/>
            <a:stretch>
              <a:fillRect/>
            </a:stretch>
          </p:blipFill>
          <p:spPr bwMode="auto">
            <a:xfrm>
              <a:off x="384" y="1632"/>
              <a:ext cx="864" cy="328"/>
            </a:xfrm>
            <a:prstGeom prst="rect">
              <a:avLst/>
            </a:prstGeom>
            <a:noFill/>
            <a:ln w="9525">
              <a:noFill/>
              <a:miter lim="800000"/>
              <a:headEnd/>
              <a:tailEnd/>
            </a:ln>
          </p:spPr>
        </p:pic>
        <p:sp>
          <p:nvSpPr>
            <p:cNvPr id="8" name="Text Box 9"/>
            <p:cNvSpPr txBox="1">
              <a:spLocks noChangeArrowheads="1"/>
            </p:cNvSpPr>
            <p:nvPr/>
          </p:nvSpPr>
          <p:spPr bwMode="auto">
            <a:xfrm>
              <a:off x="336" y="1951"/>
              <a:ext cx="1584" cy="153"/>
            </a:xfrm>
            <a:prstGeom prst="rect">
              <a:avLst/>
            </a:prstGeom>
            <a:noFill/>
            <a:ln w="9525">
              <a:noFill/>
              <a:miter lim="800000"/>
              <a:headEnd/>
              <a:tailEnd/>
            </a:ln>
          </p:spPr>
          <p:txBody>
            <a:bodyPr>
              <a:spAutoFit/>
            </a:bodyPr>
            <a:lstStyle/>
            <a:p>
              <a:pPr>
                <a:spcBef>
                  <a:spcPct val="50000"/>
                </a:spcBef>
              </a:pPr>
              <a:r>
                <a:rPr lang="en-US" sz="1000" b="1" dirty="0">
                  <a:latin typeface="Calibri" pitchFamily="34" charset="0"/>
                </a:rPr>
                <a:t>Communication Server W13 	              </a:t>
              </a:r>
              <a:endParaRPr lang="en-US" sz="1200" b="1" dirty="0">
                <a:latin typeface="Calibri" pitchFamily="34" charset="0"/>
              </a:endParaRPr>
            </a:p>
          </p:txBody>
        </p:sp>
      </p:grpSp>
      <p:sp>
        <p:nvSpPr>
          <p:cNvPr id="9" name="Freeform 17"/>
          <p:cNvSpPr>
            <a:spLocks/>
          </p:cNvSpPr>
          <p:nvPr/>
        </p:nvSpPr>
        <p:spPr bwMode="auto">
          <a:xfrm>
            <a:off x="4114800" y="2133600"/>
            <a:ext cx="962025" cy="2622550"/>
          </a:xfrm>
          <a:custGeom>
            <a:avLst/>
            <a:gdLst>
              <a:gd name="T0" fmla="*/ 0 w 614"/>
              <a:gd name="T1" fmla="*/ 0 h 1403"/>
              <a:gd name="T2" fmla="*/ 0 w 614"/>
              <a:gd name="T3" fmla="*/ 2622550 h 1403"/>
              <a:gd name="T4" fmla="*/ 962025 w 614"/>
              <a:gd name="T5" fmla="*/ 2622550 h 1403"/>
              <a:gd name="T6" fmla="*/ 962025 w 614"/>
              <a:gd name="T7" fmla="*/ 0 h 1403"/>
              <a:gd name="T8" fmla="*/ 0 w 614"/>
              <a:gd name="T9" fmla="*/ 0 h 1403"/>
              <a:gd name="T10" fmla="*/ 0 w 614"/>
              <a:gd name="T11" fmla="*/ 0 h 1403"/>
              <a:gd name="T12" fmla="*/ 0 60000 65536"/>
              <a:gd name="T13" fmla="*/ 0 60000 65536"/>
              <a:gd name="T14" fmla="*/ 0 60000 65536"/>
              <a:gd name="T15" fmla="*/ 0 60000 65536"/>
              <a:gd name="T16" fmla="*/ 0 60000 65536"/>
              <a:gd name="T17" fmla="*/ 0 60000 65536"/>
              <a:gd name="T18" fmla="*/ 0 w 614"/>
              <a:gd name="T19" fmla="*/ 0 h 1403"/>
              <a:gd name="T20" fmla="*/ 614 w 614"/>
              <a:gd name="T21" fmla="*/ 1403 h 1403"/>
            </a:gdLst>
            <a:ahLst/>
            <a:cxnLst>
              <a:cxn ang="T12">
                <a:pos x="T0" y="T1"/>
              </a:cxn>
              <a:cxn ang="T13">
                <a:pos x="T2" y="T3"/>
              </a:cxn>
              <a:cxn ang="T14">
                <a:pos x="T4" y="T5"/>
              </a:cxn>
              <a:cxn ang="T15">
                <a:pos x="T6" y="T7"/>
              </a:cxn>
              <a:cxn ang="T16">
                <a:pos x="T8" y="T9"/>
              </a:cxn>
              <a:cxn ang="T17">
                <a:pos x="T10" y="T11"/>
              </a:cxn>
            </a:cxnLst>
            <a:rect l="T18" t="T19" r="T20" b="T21"/>
            <a:pathLst>
              <a:path w="614" h="1403">
                <a:moveTo>
                  <a:pt x="0" y="0"/>
                </a:moveTo>
                <a:lnTo>
                  <a:pt x="0" y="1403"/>
                </a:lnTo>
                <a:lnTo>
                  <a:pt x="614" y="1403"/>
                </a:lnTo>
                <a:lnTo>
                  <a:pt x="614" y="0"/>
                </a:lnTo>
                <a:lnTo>
                  <a:pt x="0" y="0"/>
                </a:lnTo>
                <a:close/>
              </a:path>
            </a:pathLst>
          </a:custGeom>
          <a:solidFill>
            <a:srgbClr val="FFFF99"/>
          </a:solidFill>
          <a:ln w="9525">
            <a:noFill/>
            <a:round/>
            <a:headEnd/>
            <a:tailEnd/>
          </a:ln>
        </p:spPr>
        <p:txBody>
          <a:bodyPr/>
          <a:lstStyle/>
          <a:p>
            <a:endParaRPr lang="fr-FR" dirty="0">
              <a:latin typeface="Calibri" pitchFamily="34" charset="0"/>
            </a:endParaRPr>
          </a:p>
        </p:txBody>
      </p:sp>
      <p:sp>
        <p:nvSpPr>
          <p:cNvPr id="10" name="Freeform 18"/>
          <p:cNvSpPr>
            <a:spLocks/>
          </p:cNvSpPr>
          <p:nvPr/>
        </p:nvSpPr>
        <p:spPr bwMode="auto">
          <a:xfrm>
            <a:off x="4119563" y="2141538"/>
            <a:ext cx="962025" cy="2620962"/>
          </a:xfrm>
          <a:custGeom>
            <a:avLst/>
            <a:gdLst>
              <a:gd name="T0" fmla="*/ 0 w 614"/>
              <a:gd name="T1" fmla="*/ 0 h 1403"/>
              <a:gd name="T2" fmla="*/ 0 w 614"/>
              <a:gd name="T3" fmla="*/ 2620962 h 1403"/>
              <a:gd name="T4" fmla="*/ 962025 w 614"/>
              <a:gd name="T5" fmla="*/ 2620962 h 1403"/>
              <a:gd name="T6" fmla="*/ 962025 w 614"/>
              <a:gd name="T7" fmla="*/ 0 h 1403"/>
              <a:gd name="T8" fmla="*/ 0 w 614"/>
              <a:gd name="T9" fmla="*/ 0 h 1403"/>
              <a:gd name="T10" fmla="*/ 0 w 614"/>
              <a:gd name="T11" fmla="*/ 0 h 1403"/>
              <a:gd name="T12" fmla="*/ 0 60000 65536"/>
              <a:gd name="T13" fmla="*/ 0 60000 65536"/>
              <a:gd name="T14" fmla="*/ 0 60000 65536"/>
              <a:gd name="T15" fmla="*/ 0 60000 65536"/>
              <a:gd name="T16" fmla="*/ 0 60000 65536"/>
              <a:gd name="T17" fmla="*/ 0 60000 65536"/>
              <a:gd name="T18" fmla="*/ 0 w 614"/>
              <a:gd name="T19" fmla="*/ 0 h 1403"/>
              <a:gd name="T20" fmla="*/ 614 w 614"/>
              <a:gd name="T21" fmla="*/ 1403 h 1403"/>
            </a:gdLst>
            <a:ahLst/>
            <a:cxnLst>
              <a:cxn ang="T12">
                <a:pos x="T0" y="T1"/>
              </a:cxn>
              <a:cxn ang="T13">
                <a:pos x="T2" y="T3"/>
              </a:cxn>
              <a:cxn ang="T14">
                <a:pos x="T4" y="T5"/>
              </a:cxn>
              <a:cxn ang="T15">
                <a:pos x="T6" y="T7"/>
              </a:cxn>
              <a:cxn ang="T16">
                <a:pos x="T8" y="T9"/>
              </a:cxn>
              <a:cxn ang="T17">
                <a:pos x="T10" y="T11"/>
              </a:cxn>
            </a:cxnLst>
            <a:rect l="T18" t="T19" r="T20" b="T21"/>
            <a:pathLst>
              <a:path w="614" h="1403">
                <a:moveTo>
                  <a:pt x="0" y="0"/>
                </a:moveTo>
                <a:lnTo>
                  <a:pt x="0" y="1403"/>
                </a:lnTo>
                <a:lnTo>
                  <a:pt x="614" y="1403"/>
                </a:lnTo>
                <a:lnTo>
                  <a:pt x="614" y="0"/>
                </a:lnTo>
                <a:lnTo>
                  <a:pt x="0" y="0"/>
                </a:lnTo>
                <a:close/>
              </a:path>
            </a:pathLst>
          </a:custGeom>
          <a:noFill/>
          <a:ln w="3175" cap="rnd">
            <a:solidFill>
              <a:srgbClr val="000000"/>
            </a:solidFill>
            <a:round/>
            <a:headEnd/>
            <a:tailEnd/>
          </a:ln>
        </p:spPr>
        <p:txBody>
          <a:bodyPr/>
          <a:lstStyle/>
          <a:p>
            <a:endParaRPr lang="fr-FR" dirty="0">
              <a:latin typeface="Calibri" pitchFamily="34" charset="0"/>
            </a:endParaRPr>
          </a:p>
        </p:txBody>
      </p:sp>
      <p:sp>
        <p:nvSpPr>
          <p:cNvPr id="11" name="Rectangle 19"/>
          <p:cNvSpPr>
            <a:spLocks noChangeArrowheads="1"/>
          </p:cNvSpPr>
          <p:nvPr/>
        </p:nvSpPr>
        <p:spPr bwMode="auto">
          <a:xfrm>
            <a:off x="4200525" y="3048000"/>
            <a:ext cx="752475" cy="307975"/>
          </a:xfrm>
          <a:prstGeom prst="rect">
            <a:avLst/>
          </a:prstGeom>
          <a:noFill/>
          <a:ln w="9525">
            <a:noFill/>
            <a:miter lim="800000"/>
            <a:headEnd/>
            <a:tailEnd/>
          </a:ln>
        </p:spPr>
        <p:txBody>
          <a:bodyPr wrap="none" lIns="0" tIns="0" rIns="0" bIns="0">
            <a:spAutoFit/>
          </a:bodyPr>
          <a:lstStyle/>
          <a:p>
            <a:pPr algn="ctr"/>
            <a:r>
              <a:rPr lang="en-US" sz="1000" dirty="0">
                <a:solidFill>
                  <a:srgbClr val="000000"/>
                </a:solidFill>
                <a:latin typeface="Calibri" pitchFamily="34" charset="0"/>
              </a:rPr>
              <a:t>Collaboration</a:t>
            </a:r>
          </a:p>
          <a:p>
            <a:pPr algn="ctr"/>
            <a:r>
              <a:rPr lang="en-US" sz="1000" dirty="0">
                <a:solidFill>
                  <a:srgbClr val="000000"/>
                </a:solidFill>
                <a:latin typeface="Calibri" pitchFamily="34" charset="0"/>
              </a:rPr>
              <a:t>Platform</a:t>
            </a:r>
            <a:endParaRPr lang="en-US" dirty="0">
              <a:latin typeface="Calibri" pitchFamily="34" charset="0"/>
            </a:endParaRPr>
          </a:p>
        </p:txBody>
      </p:sp>
      <p:sp>
        <p:nvSpPr>
          <p:cNvPr id="12" name="Freeform 61"/>
          <p:cNvSpPr>
            <a:spLocks/>
          </p:cNvSpPr>
          <p:nvPr/>
        </p:nvSpPr>
        <p:spPr bwMode="auto">
          <a:xfrm>
            <a:off x="5495925" y="2141538"/>
            <a:ext cx="963613" cy="655637"/>
          </a:xfrm>
          <a:custGeom>
            <a:avLst/>
            <a:gdLst>
              <a:gd name="T0" fmla="*/ 0 w 614"/>
              <a:gd name="T1" fmla="*/ 0 h 351"/>
              <a:gd name="T2" fmla="*/ 0 w 614"/>
              <a:gd name="T3" fmla="*/ 655637 h 351"/>
              <a:gd name="T4" fmla="*/ 963613 w 614"/>
              <a:gd name="T5" fmla="*/ 655637 h 351"/>
              <a:gd name="T6" fmla="*/ 963613 w 614"/>
              <a:gd name="T7" fmla="*/ 0 h 351"/>
              <a:gd name="T8" fmla="*/ 0 w 614"/>
              <a:gd name="T9" fmla="*/ 0 h 351"/>
              <a:gd name="T10" fmla="*/ 0 w 614"/>
              <a:gd name="T11" fmla="*/ 0 h 351"/>
              <a:gd name="T12" fmla="*/ 0 60000 65536"/>
              <a:gd name="T13" fmla="*/ 0 60000 65536"/>
              <a:gd name="T14" fmla="*/ 0 60000 65536"/>
              <a:gd name="T15" fmla="*/ 0 60000 65536"/>
              <a:gd name="T16" fmla="*/ 0 60000 65536"/>
              <a:gd name="T17" fmla="*/ 0 60000 65536"/>
              <a:gd name="T18" fmla="*/ 0 w 614"/>
              <a:gd name="T19" fmla="*/ 0 h 351"/>
              <a:gd name="T20" fmla="*/ 614 w 614"/>
              <a:gd name="T21" fmla="*/ 351 h 351"/>
            </a:gdLst>
            <a:ahLst/>
            <a:cxnLst>
              <a:cxn ang="T12">
                <a:pos x="T0" y="T1"/>
              </a:cxn>
              <a:cxn ang="T13">
                <a:pos x="T2" y="T3"/>
              </a:cxn>
              <a:cxn ang="T14">
                <a:pos x="T4" y="T5"/>
              </a:cxn>
              <a:cxn ang="T15">
                <a:pos x="T6" y="T7"/>
              </a:cxn>
              <a:cxn ang="T16">
                <a:pos x="T8" y="T9"/>
              </a:cxn>
              <a:cxn ang="T17">
                <a:pos x="T10" y="T11"/>
              </a:cxn>
            </a:cxnLst>
            <a:rect l="T18" t="T19" r="T20" b="T21"/>
            <a:pathLst>
              <a:path w="614" h="351">
                <a:moveTo>
                  <a:pt x="0" y="0"/>
                </a:moveTo>
                <a:lnTo>
                  <a:pt x="0" y="351"/>
                </a:lnTo>
                <a:lnTo>
                  <a:pt x="614" y="351"/>
                </a:lnTo>
                <a:lnTo>
                  <a:pt x="614" y="0"/>
                </a:lnTo>
                <a:lnTo>
                  <a:pt x="0" y="0"/>
                </a:lnTo>
                <a:close/>
              </a:path>
            </a:pathLst>
          </a:custGeom>
          <a:solidFill>
            <a:srgbClr val="FFFF99"/>
          </a:solidFill>
          <a:ln w="9525">
            <a:noFill/>
            <a:round/>
            <a:headEnd/>
            <a:tailEnd/>
          </a:ln>
        </p:spPr>
        <p:txBody>
          <a:bodyPr/>
          <a:lstStyle/>
          <a:p>
            <a:endParaRPr lang="fr-FR" sz="1000" dirty="0">
              <a:solidFill>
                <a:srgbClr val="002060"/>
              </a:solidFill>
              <a:latin typeface="Calibri" pitchFamily="34" charset="0"/>
            </a:endParaRPr>
          </a:p>
          <a:p>
            <a:pPr algn="ctr"/>
            <a:r>
              <a:rPr lang="fr-FR" sz="1000" dirty="0">
                <a:solidFill>
                  <a:srgbClr val="002060"/>
                </a:solidFill>
                <a:latin typeface="Calibri" pitchFamily="34" charset="0"/>
              </a:rPr>
              <a:t>Application</a:t>
            </a:r>
          </a:p>
          <a:p>
            <a:pPr algn="ctr"/>
            <a:r>
              <a:rPr lang="fr-FR" sz="1000" dirty="0">
                <a:solidFill>
                  <a:srgbClr val="002060"/>
                </a:solidFill>
                <a:latin typeface="Calibri" pitchFamily="34" charset="0"/>
              </a:rPr>
              <a:t>Endpoint</a:t>
            </a:r>
          </a:p>
        </p:txBody>
      </p:sp>
      <p:sp>
        <p:nvSpPr>
          <p:cNvPr id="13" name="Freeform 62"/>
          <p:cNvSpPr>
            <a:spLocks/>
          </p:cNvSpPr>
          <p:nvPr/>
        </p:nvSpPr>
        <p:spPr bwMode="auto">
          <a:xfrm>
            <a:off x="5495925" y="2141538"/>
            <a:ext cx="963613" cy="655637"/>
          </a:xfrm>
          <a:custGeom>
            <a:avLst/>
            <a:gdLst>
              <a:gd name="T0" fmla="*/ 0 w 614"/>
              <a:gd name="T1" fmla="*/ 0 h 351"/>
              <a:gd name="T2" fmla="*/ 0 w 614"/>
              <a:gd name="T3" fmla="*/ 655637 h 351"/>
              <a:gd name="T4" fmla="*/ 963613 w 614"/>
              <a:gd name="T5" fmla="*/ 655637 h 351"/>
              <a:gd name="T6" fmla="*/ 963613 w 614"/>
              <a:gd name="T7" fmla="*/ 0 h 351"/>
              <a:gd name="T8" fmla="*/ 0 w 614"/>
              <a:gd name="T9" fmla="*/ 0 h 351"/>
              <a:gd name="T10" fmla="*/ 0 w 614"/>
              <a:gd name="T11" fmla="*/ 0 h 351"/>
              <a:gd name="T12" fmla="*/ 0 60000 65536"/>
              <a:gd name="T13" fmla="*/ 0 60000 65536"/>
              <a:gd name="T14" fmla="*/ 0 60000 65536"/>
              <a:gd name="T15" fmla="*/ 0 60000 65536"/>
              <a:gd name="T16" fmla="*/ 0 60000 65536"/>
              <a:gd name="T17" fmla="*/ 0 60000 65536"/>
              <a:gd name="T18" fmla="*/ 0 w 614"/>
              <a:gd name="T19" fmla="*/ 0 h 351"/>
              <a:gd name="T20" fmla="*/ 614 w 614"/>
              <a:gd name="T21" fmla="*/ 351 h 351"/>
            </a:gdLst>
            <a:ahLst/>
            <a:cxnLst>
              <a:cxn ang="T12">
                <a:pos x="T0" y="T1"/>
              </a:cxn>
              <a:cxn ang="T13">
                <a:pos x="T2" y="T3"/>
              </a:cxn>
              <a:cxn ang="T14">
                <a:pos x="T4" y="T5"/>
              </a:cxn>
              <a:cxn ang="T15">
                <a:pos x="T6" y="T7"/>
              </a:cxn>
              <a:cxn ang="T16">
                <a:pos x="T8" y="T9"/>
              </a:cxn>
              <a:cxn ang="T17">
                <a:pos x="T10" y="T11"/>
              </a:cxn>
            </a:cxnLst>
            <a:rect l="T18" t="T19" r="T20" b="T21"/>
            <a:pathLst>
              <a:path w="614" h="351">
                <a:moveTo>
                  <a:pt x="0" y="0"/>
                </a:moveTo>
                <a:lnTo>
                  <a:pt x="0" y="351"/>
                </a:lnTo>
                <a:lnTo>
                  <a:pt x="614" y="351"/>
                </a:lnTo>
                <a:lnTo>
                  <a:pt x="614" y="0"/>
                </a:lnTo>
                <a:lnTo>
                  <a:pt x="0" y="0"/>
                </a:lnTo>
                <a:close/>
              </a:path>
            </a:pathLst>
          </a:custGeom>
          <a:noFill/>
          <a:ln w="3175" cap="rnd">
            <a:solidFill>
              <a:srgbClr val="000000"/>
            </a:solidFill>
            <a:round/>
            <a:headEnd/>
            <a:tailEnd/>
          </a:ln>
        </p:spPr>
        <p:txBody>
          <a:bodyPr/>
          <a:lstStyle/>
          <a:p>
            <a:endParaRPr lang="fr-FR" dirty="0">
              <a:latin typeface="Calibri" pitchFamily="34" charset="0"/>
            </a:endParaRPr>
          </a:p>
        </p:txBody>
      </p:sp>
      <p:sp>
        <p:nvSpPr>
          <p:cNvPr id="14" name="Freeform 64"/>
          <p:cNvSpPr>
            <a:spLocks/>
          </p:cNvSpPr>
          <p:nvPr/>
        </p:nvSpPr>
        <p:spPr bwMode="auto">
          <a:xfrm>
            <a:off x="5495925" y="3016250"/>
            <a:ext cx="963613" cy="655638"/>
          </a:xfrm>
          <a:custGeom>
            <a:avLst/>
            <a:gdLst>
              <a:gd name="T0" fmla="*/ 0 w 614"/>
              <a:gd name="T1" fmla="*/ 0 h 351"/>
              <a:gd name="T2" fmla="*/ 0 w 614"/>
              <a:gd name="T3" fmla="*/ 655638 h 351"/>
              <a:gd name="T4" fmla="*/ 963613 w 614"/>
              <a:gd name="T5" fmla="*/ 655638 h 351"/>
              <a:gd name="T6" fmla="*/ 963613 w 614"/>
              <a:gd name="T7" fmla="*/ 0 h 351"/>
              <a:gd name="T8" fmla="*/ 0 w 614"/>
              <a:gd name="T9" fmla="*/ 0 h 351"/>
              <a:gd name="T10" fmla="*/ 0 w 614"/>
              <a:gd name="T11" fmla="*/ 0 h 351"/>
              <a:gd name="T12" fmla="*/ 0 60000 65536"/>
              <a:gd name="T13" fmla="*/ 0 60000 65536"/>
              <a:gd name="T14" fmla="*/ 0 60000 65536"/>
              <a:gd name="T15" fmla="*/ 0 60000 65536"/>
              <a:gd name="T16" fmla="*/ 0 60000 65536"/>
              <a:gd name="T17" fmla="*/ 0 60000 65536"/>
              <a:gd name="T18" fmla="*/ 0 w 614"/>
              <a:gd name="T19" fmla="*/ 0 h 351"/>
              <a:gd name="T20" fmla="*/ 614 w 614"/>
              <a:gd name="T21" fmla="*/ 351 h 351"/>
            </a:gdLst>
            <a:ahLst/>
            <a:cxnLst>
              <a:cxn ang="T12">
                <a:pos x="T0" y="T1"/>
              </a:cxn>
              <a:cxn ang="T13">
                <a:pos x="T2" y="T3"/>
              </a:cxn>
              <a:cxn ang="T14">
                <a:pos x="T4" y="T5"/>
              </a:cxn>
              <a:cxn ang="T15">
                <a:pos x="T6" y="T7"/>
              </a:cxn>
              <a:cxn ang="T16">
                <a:pos x="T8" y="T9"/>
              </a:cxn>
              <a:cxn ang="T17">
                <a:pos x="T10" y="T11"/>
              </a:cxn>
            </a:cxnLst>
            <a:rect l="T18" t="T19" r="T20" b="T21"/>
            <a:pathLst>
              <a:path w="614" h="351">
                <a:moveTo>
                  <a:pt x="0" y="0"/>
                </a:moveTo>
                <a:lnTo>
                  <a:pt x="0" y="351"/>
                </a:lnTo>
                <a:lnTo>
                  <a:pt x="614" y="351"/>
                </a:lnTo>
                <a:lnTo>
                  <a:pt x="614" y="0"/>
                </a:lnTo>
                <a:lnTo>
                  <a:pt x="0" y="0"/>
                </a:lnTo>
                <a:close/>
              </a:path>
            </a:pathLst>
          </a:custGeom>
          <a:solidFill>
            <a:srgbClr val="FFFF99"/>
          </a:solidFill>
          <a:ln w="9525">
            <a:noFill/>
            <a:round/>
            <a:headEnd/>
            <a:tailEnd/>
          </a:ln>
        </p:spPr>
        <p:txBody>
          <a:bodyPr/>
          <a:lstStyle/>
          <a:p>
            <a:endParaRPr lang="fr-FR" dirty="0">
              <a:latin typeface="Calibri" pitchFamily="34" charset="0"/>
            </a:endParaRPr>
          </a:p>
        </p:txBody>
      </p:sp>
      <p:sp>
        <p:nvSpPr>
          <p:cNvPr id="15" name="Freeform 65"/>
          <p:cNvSpPr>
            <a:spLocks/>
          </p:cNvSpPr>
          <p:nvPr/>
        </p:nvSpPr>
        <p:spPr bwMode="auto">
          <a:xfrm>
            <a:off x="5495925" y="3016250"/>
            <a:ext cx="963613" cy="655638"/>
          </a:xfrm>
          <a:custGeom>
            <a:avLst/>
            <a:gdLst>
              <a:gd name="T0" fmla="*/ 0 w 614"/>
              <a:gd name="T1" fmla="*/ 0 h 351"/>
              <a:gd name="T2" fmla="*/ 0 w 614"/>
              <a:gd name="T3" fmla="*/ 655638 h 351"/>
              <a:gd name="T4" fmla="*/ 963613 w 614"/>
              <a:gd name="T5" fmla="*/ 655638 h 351"/>
              <a:gd name="T6" fmla="*/ 963613 w 614"/>
              <a:gd name="T7" fmla="*/ 0 h 351"/>
              <a:gd name="T8" fmla="*/ 0 w 614"/>
              <a:gd name="T9" fmla="*/ 0 h 351"/>
              <a:gd name="T10" fmla="*/ 0 w 614"/>
              <a:gd name="T11" fmla="*/ 0 h 351"/>
              <a:gd name="T12" fmla="*/ 0 60000 65536"/>
              <a:gd name="T13" fmla="*/ 0 60000 65536"/>
              <a:gd name="T14" fmla="*/ 0 60000 65536"/>
              <a:gd name="T15" fmla="*/ 0 60000 65536"/>
              <a:gd name="T16" fmla="*/ 0 60000 65536"/>
              <a:gd name="T17" fmla="*/ 0 60000 65536"/>
              <a:gd name="T18" fmla="*/ 0 w 614"/>
              <a:gd name="T19" fmla="*/ 0 h 351"/>
              <a:gd name="T20" fmla="*/ 614 w 614"/>
              <a:gd name="T21" fmla="*/ 351 h 351"/>
            </a:gdLst>
            <a:ahLst/>
            <a:cxnLst>
              <a:cxn ang="T12">
                <a:pos x="T0" y="T1"/>
              </a:cxn>
              <a:cxn ang="T13">
                <a:pos x="T2" y="T3"/>
              </a:cxn>
              <a:cxn ang="T14">
                <a:pos x="T4" y="T5"/>
              </a:cxn>
              <a:cxn ang="T15">
                <a:pos x="T6" y="T7"/>
              </a:cxn>
              <a:cxn ang="T16">
                <a:pos x="T8" y="T9"/>
              </a:cxn>
              <a:cxn ang="T17">
                <a:pos x="T10" y="T11"/>
              </a:cxn>
            </a:cxnLst>
            <a:rect l="T18" t="T19" r="T20" b="T21"/>
            <a:pathLst>
              <a:path w="614" h="351">
                <a:moveTo>
                  <a:pt x="0" y="0"/>
                </a:moveTo>
                <a:lnTo>
                  <a:pt x="0" y="351"/>
                </a:lnTo>
                <a:lnTo>
                  <a:pt x="614" y="351"/>
                </a:lnTo>
                <a:lnTo>
                  <a:pt x="614" y="0"/>
                </a:lnTo>
                <a:lnTo>
                  <a:pt x="0" y="0"/>
                </a:lnTo>
                <a:close/>
              </a:path>
            </a:pathLst>
          </a:custGeom>
          <a:noFill/>
          <a:ln w="3175" cap="rnd">
            <a:solidFill>
              <a:srgbClr val="000000"/>
            </a:solidFill>
            <a:round/>
            <a:headEnd/>
            <a:tailEnd/>
          </a:ln>
        </p:spPr>
        <p:txBody>
          <a:bodyPr/>
          <a:lstStyle/>
          <a:p>
            <a:endParaRPr lang="fr-FR" dirty="0">
              <a:latin typeface="Calibri" pitchFamily="34" charset="0"/>
            </a:endParaRPr>
          </a:p>
        </p:txBody>
      </p:sp>
      <p:sp>
        <p:nvSpPr>
          <p:cNvPr id="16" name="Rectangle 66"/>
          <p:cNvSpPr>
            <a:spLocks noChangeArrowheads="1"/>
          </p:cNvSpPr>
          <p:nvPr/>
        </p:nvSpPr>
        <p:spPr bwMode="auto">
          <a:xfrm>
            <a:off x="5638800" y="3124200"/>
            <a:ext cx="654050" cy="584200"/>
          </a:xfrm>
          <a:prstGeom prst="rect">
            <a:avLst/>
          </a:prstGeom>
          <a:noFill/>
          <a:ln w="9525">
            <a:noFill/>
            <a:miter lim="800000"/>
            <a:headEnd/>
            <a:tailEnd/>
          </a:ln>
        </p:spPr>
        <p:txBody>
          <a:bodyPr wrap="none" lIns="0" tIns="0" rIns="0" bIns="0">
            <a:spAutoFit/>
          </a:bodyPr>
          <a:lstStyle/>
          <a:p>
            <a:pPr algn="ctr"/>
            <a:r>
              <a:rPr lang="fr-FR" sz="1000" dirty="0">
                <a:solidFill>
                  <a:srgbClr val="002060"/>
                </a:solidFill>
                <a:latin typeface="Calibri" pitchFamily="34" charset="0"/>
              </a:rPr>
              <a:t>Application</a:t>
            </a:r>
          </a:p>
          <a:p>
            <a:pPr algn="ctr"/>
            <a:r>
              <a:rPr lang="fr-FR" sz="1000" dirty="0">
                <a:solidFill>
                  <a:srgbClr val="002060"/>
                </a:solidFill>
                <a:latin typeface="Calibri" pitchFamily="34" charset="0"/>
              </a:rPr>
              <a:t>Endpoint</a:t>
            </a:r>
          </a:p>
          <a:p>
            <a:pPr algn="ctr"/>
            <a:endParaRPr lang="en-US" dirty="0">
              <a:latin typeface="Calibri" pitchFamily="34" charset="0"/>
            </a:endParaRPr>
          </a:p>
        </p:txBody>
      </p:sp>
      <p:sp>
        <p:nvSpPr>
          <p:cNvPr id="17" name="Freeform 67"/>
          <p:cNvSpPr>
            <a:spLocks/>
          </p:cNvSpPr>
          <p:nvPr/>
        </p:nvSpPr>
        <p:spPr bwMode="auto">
          <a:xfrm>
            <a:off x="5495925" y="3889375"/>
            <a:ext cx="963613" cy="655638"/>
          </a:xfrm>
          <a:custGeom>
            <a:avLst/>
            <a:gdLst>
              <a:gd name="T0" fmla="*/ 0 w 614"/>
              <a:gd name="T1" fmla="*/ 0 h 351"/>
              <a:gd name="T2" fmla="*/ 0 w 614"/>
              <a:gd name="T3" fmla="*/ 655638 h 351"/>
              <a:gd name="T4" fmla="*/ 963613 w 614"/>
              <a:gd name="T5" fmla="*/ 655638 h 351"/>
              <a:gd name="T6" fmla="*/ 963613 w 614"/>
              <a:gd name="T7" fmla="*/ 0 h 351"/>
              <a:gd name="T8" fmla="*/ 0 w 614"/>
              <a:gd name="T9" fmla="*/ 0 h 351"/>
              <a:gd name="T10" fmla="*/ 0 w 614"/>
              <a:gd name="T11" fmla="*/ 0 h 351"/>
              <a:gd name="T12" fmla="*/ 0 60000 65536"/>
              <a:gd name="T13" fmla="*/ 0 60000 65536"/>
              <a:gd name="T14" fmla="*/ 0 60000 65536"/>
              <a:gd name="T15" fmla="*/ 0 60000 65536"/>
              <a:gd name="T16" fmla="*/ 0 60000 65536"/>
              <a:gd name="T17" fmla="*/ 0 60000 65536"/>
              <a:gd name="T18" fmla="*/ 0 w 614"/>
              <a:gd name="T19" fmla="*/ 0 h 351"/>
              <a:gd name="T20" fmla="*/ 614 w 614"/>
              <a:gd name="T21" fmla="*/ 351 h 351"/>
            </a:gdLst>
            <a:ahLst/>
            <a:cxnLst>
              <a:cxn ang="T12">
                <a:pos x="T0" y="T1"/>
              </a:cxn>
              <a:cxn ang="T13">
                <a:pos x="T2" y="T3"/>
              </a:cxn>
              <a:cxn ang="T14">
                <a:pos x="T4" y="T5"/>
              </a:cxn>
              <a:cxn ang="T15">
                <a:pos x="T6" y="T7"/>
              </a:cxn>
              <a:cxn ang="T16">
                <a:pos x="T8" y="T9"/>
              </a:cxn>
              <a:cxn ang="T17">
                <a:pos x="T10" y="T11"/>
              </a:cxn>
            </a:cxnLst>
            <a:rect l="T18" t="T19" r="T20" b="T21"/>
            <a:pathLst>
              <a:path w="614" h="351">
                <a:moveTo>
                  <a:pt x="0" y="0"/>
                </a:moveTo>
                <a:lnTo>
                  <a:pt x="0" y="351"/>
                </a:lnTo>
                <a:lnTo>
                  <a:pt x="614" y="351"/>
                </a:lnTo>
                <a:lnTo>
                  <a:pt x="614" y="0"/>
                </a:lnTo>
                <a:lnTo>
                  <a:pt x="0" y="0"/>
                </a:lnTo>
                <a:close/>
              </a:path>
            </a:pathLst>
          </a:custGeom>
          <a:solidFill>
            <a:srgbClr val="FFFF99"/>
          </a:solidFill>
          <a:ln w="9525">
            <a:noFill/>
            <a:round/>
            <a:headEnd/>
            <a:tailEnd/>
          </a:ln>
        </p:spPr>
        <p:txBody>
          <a:bodyPr/>
          <a:lstStyle/>
          <a:p>
            <a:endParaRPr lang="fr-FR" dirty="0">
              <a:latin typeface="Calibri" pitchFamily="34" charset="0"/>
            </a:endParaRPr>
          </a:p>
        </p:txBody>
      </p:sp>
      <p:sp>
        <p:nvSpPr>
          <p:cNvPr id="18" name="Freeform 68"/>
          <p:cNvSpPr>
            <a:spLocks/>
          </p:cNvSpPr>
          <p:nvPr/>
        </p:nvSpPr>
        <p:spPr bwMode="auto">
          <a:xfrm>
            <a:off x="5495925" y="3889375"/>
            <a:ext cx="963613" cy="655638"/>
          </a:xfrm>
          <a:custGeom>
            <a:avLst/>
            <a:gdLst>
              <a:gd name="T0" fmla="*/ 0 w 614"/>
              <a:gd name="T1" fmla="*/ 0 h 351"/>
              <a:gd name="T2" fmla="*/ 0 w 614"/>
              <a:gd name="T3" fmla="*/ 655638 h 351"/>
              <a:gd name="T4" fmla="*/ 963613 w 614"/>
              <a:gd name="T5" fmla="*/ 655638 h 351"/>
              <a:gd name="T6" fmla="*/ 963613 w 614"/>
              <a:gd name="T7" fmla="*/ 0 h 351"/>
              <a:gd name="T8" fmla="*/ 0 w 614"/>
              <a:gd name="T9" fmla="*/ 0 h 351"/>
              <a:gd name="T10" fmla="*/ 0 w 614"/>
              <a:gd name="T11" fmla="*/ 0 h 351"/>
              <a:gd name="T12" fmla="*/ 0 60000 65536"/>
              <a:gd name="T13" fmla="*/ 0 60000 65536"/>
              <a:gd name="T14" fmla="*/ 0 60000 65536"/>
              <a:gd name="T15" fmla="*/ 0 60000 65536"/>
              <a:gd name="T16" fmla="*/ 0 60000 65536"/>
              <a:gd name="T17" fmla="*/ 0 60000 65536"/>
              <a:gd name="T18" fmla="*/ 0 w 614"/>
              <a:gd name="T19" fmla="*/ 0 h 351"/>
              <a:gd name="T20" fmla="*/ 614 w 614"/>
              <a:gd name="T21" fmla="*/ 351 h 351"/>
            </a:gdLst>
            <a:ahLst/>
            <a:cxnLst>
              <a:cxn ang="T12">
                <a:pos x="T0" y="T1"/>
              </a:cxn>
              <a:cxn ang="T13">
                <a:pos x="T2" y="T3"/>
              </a:cxn>
              <a:cxn ang="T14">
                <a:pos x="T4" y="T5"/>
              </a:cxn>
              <a:cxn ang="T15">
                <a:pos x="T6" y="T7"/>
              </a:cxn>
              <a:cxn ang="T16">
                <a:pos x="T8" y="T9"/>
              </a:cxn>
              <a:cxn ang="T17">
                <a:pos x="T10" y="T11"/>
              </a:cxn>
            </a:cxnLst>
            <a:rect l="T18" t="T19" r="T20" b="T21"/>
            <a:pathLst>
              <a:path w="614" h="351">
                <a:moveTo>
                  <a:pt x="0" y="0"/>
                </a:moveTo>
                <a:lnTo>
                  <a:pt x="0" y="351"/>
                </a:lnTo>
                <a:lnTo>
                  <a:pt x="614" y="351"/>
                </a:lnTo>
                <a:lnTo>
                  <a:pt x="614" y="0"/>
                </a:lnTo>
                <a:lnTo>
                  <a:pt x="0" y="0"/>
                </a:lnTo>
                <a:close/>
              </a:path>
            </a:pathLst>
          </a:custGeom>
          <a:noFill/>
          <a:ln w="3175" cap="rnd">
            <a:solidFill>
              <a:srgbClr val="000000"/>
            </a:solidFill>
            <a:round/>
            <a:headEnd/>
            <a:tailEnd/>
          </a:ln>
        </p:spPr>
        <p:txBody>
          <a:bodyPr/>
          <a:lstStyle/>
          <a:p>
            <a:endParaRPr lang="fr-FR" dirty="0">
              <a:latin typeface="Calibri" pitchFamily="34" charset="0"/>
            </a:endParaRPr>
          </a:p>
        </p:txBody>
      </p:sp>
      <p:sp>
        <p:nvSpPr>
          <p:cNvPr id="19" name="Rectangle 69"/>
          <p:cNvSpPr>
            <a:spLocks noChangeArrowheads="1"/>
          </p:cNvSpPr>
          <p:nvPr/>
        </p:nvSpPr>
        <p:spPr bwMode="auto">
          <a:xfrm>
            <a:off x="5638800" y="4113212"/>
            <a:ext cx="711733" cy="153888"/>
          </a:xfrm>
          <a:prstGeom prst="rect">
            <a:avLst/>
          </a:prstGeom>
          <a:noFill/>
          <a:ln w="9525">
            <a:noFill/>
            <a:miter lim="800000"/>
            <a:headEnd/>
            <a:tailEnd/>
          </a:ln>
        </p:spPr>
        <p:txBody>
          <a:bodyPr wrap="none" lIns="0" tIns="0" rIns="0" bIns="0">
            <a:spAutoFit/>
          </a:bodyPr>
          <a:lstStyle/>
          <a:p>
            <a:pPr algn="ctr"/>
            <a:r>
              <a:rPr lang="fr-FR" sz="1000" dirty="0">
                <a:solidFill>
                  <a:srgbClr val="002060"/>
                </a:solidFill>
                <a:latin typeface="Calibri" pitchFamily="34" charset="0"/>
              </a:rPr>
              <a:t>UserEndpoint</a:t>
            </a:r>
          </a:p>
        </p:txBody>
      </p:sp>
      <p:sp>
        <p:nvSpPr>
          <p:cNvPr id="20" name="Rectangle 70"/>
          <p:cNvSpPr>
            <a:spLocks noChangeArrowheads="1"/>
          </p:cNvSpPr>
          <p:nvPr/>
        </p:nvSpPr>
        <p:spPr bwMode="auto">
          <a:xfrm>
            <a:off x="5915025" y="4762500"/>
            <a:ext cx="34925" cy="176213"/>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Calibri" pitchFamily="34" charset="0"/>
              </a:rPr>
              <a:t>:</a:t>
            </a:r>
            <a:endParaRPr lang="en-US" dirty="0">
              <a:latin typeface="Calibri" pitchFamily="34" charset="0"/>
            </a:endParaRPr>
          </a:p>
        </p:txBody>
      </p:sp>
      <p:sp>
        <p:nvSpPr>
          <p:cNvPr id="21" name="Freeform 71"/>
          <p:cNvSpPr>
            <a:spLocks/>
          </p:cNvSpPr>
          <p:nvPr/>
        </p:nvSpPr>
        <p:spPr bwMode="auto">
          <a:xfrm>
            <a:off x="6734175" y="1758950"/>
            <a:ext cx="962025" cy="382588"/>
          </a:xfrm>
          <a:custGeom>
            <a:avLst/>
            <a:gdLst>
              <a:gd name="T0" fmla="*/ 0 w 614"/>
              <a:gd name="T1" fmla="*/ 0 h 205"/>
              <a:gd name="T2" fmla="*/ 0 w 614"/>
              <a:gd name="T3" fmla="*/ 382588 h 205"/>
              <a:gd name="T4" fmla="*/ 962025 w 614"/>
              <a:gd name="T5" fmla="*/ 382588 h 205"/>
              <a:gd name="T6" fmla="*/ 962025 w 614"/>
              <a:gd name="T7" fmla="*/ 0 h 205"/>
              <a:gd name="T8" fmla="*/ 0 w 614"/>
              <a:gd name="T9" fmla="*/ 0 h 205"/>
              <a:gd name="T10" fmla="*/ 0 w 614"/>
              <a:gd name="T11" fmla="*/ 0 h 205"/>
              <a:gd name="T12" fmla="*/ 0 60000 65536"/>
              <a:gd name="T13" fmla="*/ 0 60000 65536"/>
              <a:gd name="T14" fmla="*/ 0 60000 65536"/>
              <a:gd name="T15" fmla="*/ 0 60000 65536"/>
              <a:gd name="T16" fmla="*/ 0 60000 65536"/>
              <a:gd name="T17" fmla="*/ 0 60000 65536"/>
              <a:gd name="T18" fmla="*/ 0 w 614"/>
              <a:gd name="T19" fmla="*/ 0 h 205"/>
              <a:gd name="T20" fmla="*/ 614 w 614"/>
              <a:gd name="T21" fmla="*/ 205 h 205"/>
            </a:gdLst>
            <a:ahLst/>
            <a:cxnLst>
              <a:cxn ang="T12">
                <a:pos x="T0" y="T1"/>
              </a:cxn>
              <a:cxn ang="T13">
                <a:pos x="T2" y="T3"/>
              </a:cxn>
              <a:cxn ang="T14">
                <a:pos x="T4" y="T5"/>
              </a:cxn>
              <a:cxn ang="T15">
                <a:pos x="T6" y="T7"/>
              </a:cxn>
              <a:cxn ang="T16">
                <a:pos x="T8" y="T9"/>
              </a:cxn>
              <a:cxn ang="T17">
                <a:pos x="T10" y="T11"/>
              </a:cxn>
            </a:cxnLst>
            <a:rect l="T18" t="T19" r="T20" b="T21"/>
            <a:pathLst>
              <a:path w="614" h="205">
                <a:moveTo>
                  <a:pt x="0" y="0"/>
                </a:moveTo>
                <a:lnTo>
                  <a:pt x="0" y="205"/>
                </a:lnTo>
                <a:lnTo>
                  <a:pt x="614" y="205"/>
                </a:lnTo>
                <a:lnTo>
                  <a:pt x="614" y="0"/>
                </a:lnTo>
                <a:lnTo>
                  <a:pt x="0" y="0"/>
                </a:lnTo>
                <a:close/>
              </a:path>
            </a:pathLst>
          </a:custGeom>
          <a:solidFill>
            <a:srgbClr val="FFFF99"/>
          </a:solidFill>
          <a:ln w="9525">
            <a:noFill/>
            <a:round/>
            <a:headEnd/>
            <a:tailEnd/>
          </a:ln>
        </p:spPr>
        <p:txBody>
          <a:bodyPr/>
          <a:lstStyle/>
          <a:p>
            <a:endParaRPr lang="fr-FR" dirty="0">
              <a:latin typeface="Calibri" pitchFamily="34" charset="0"/>
            </a:endParaRPr>
          </a:p>
        </p:txBody>
      </p:sp>
      <p:sp>
        <p:nvSpPr>
          <p:cNvPr id="22" name="Freeform 72"/>
          <p:cNvSpPr>
            <a:spLocks/>
          </p:cNvSpPr>
          <p:nvPr/>
        </p:nvSpPr>
        <p:spPr bwMode="auto">
          <a:xfrm>
            <a:off x="6734175" y="1758950"/>
            <a:ext cx="962025" cy="382588"/>
          </a:xfrm>
          <a:custGeom>
            <a:avLst/>
            <a:gdLst>
              <a:gd name="T0" fmla="*/ 0 w 614"/>
              <a:gd name="T1" fmla="*/ 0 h 205"/>
              <a:gd name="T2" fmla="*/ 0 w 614"/>
              <a:gd name="T3" fmla="*/ 382588 h 205"/>
              <a:gd name="T4" fmla="*/ 962025 w 614"/>
              <a:gd name="T5" fmla="*/ 382588 h 205"/>
              <a:gd name="T6" fmla="*/ 962025 w 614"/>
              <a:gd name="T7" fmla="*/ 0 h 205"/>
              <a:gd name="T8" fmla="*/ 0 w 614"/>
              <a:gd name="T9" fmla="*/ 0 h 205"/>
              <a:gd name="T10" fmla="*/ 0 w 614"/>
              <a:gd name="T11" fmla="*/ 0 h 205"/>
              <a:gd name="T12" fmla="*/ 0 60000 65536"/>
              <a:gd name="T13" fmla="*/ 0 60000 65536"/>
              <a:gd name="T14" fmla="*/ 0 60000 65536"/>
              <a:gd name="T15" fmla="*/ 0 60000 65536"/>
              <a:gd name="T16" fmla="*/ 0 60000 65536"/>
              <a:gd name="T17" fmla="*/ 0 60000 65536"/>
              <a:gd name="T18" fmla="*/ 0 w 614"/>
              <a:gd name="T19" fmla="*/ 0 h 205"/>
              <a:gd name="T20" fmla="*/ 614 w 614"/>
              <a:gd name="T21" fmla="*/ 205 h 205"/>
            </a:gdLst>
            <a:ahLst/>
            <a:cxnLst>
              <a:cxn ang="T12">
                <a:pos x="T0" y="T1"/>
              </a:cxn>
              <a:cxn ang="T13">
                <a:pos x="T2" y="T3"/>
              </a:cxn>
              <a:cxn ang="T14">
                <a:pos x="T4" y="T5"/>
              </a:cxn>
              <a:cxn ang="T15">
                <a:pos x="T6" y="T7"/>
              </a:cxn>
              <a:cxn ang="T16">
                <a:pos x="T8" y="T9"/>
              </a:cxn>
              <a:cxn ang="T17">
                <a:pos x="T10" y="T11"/>
              </a:cxn>
            </a:cxnLst>
            <a:rect l="T18" t="T19" r="T20" b="T21"/>
            <a:pathLst>
              <a:path w="614" h="205">
                <a:moveTo>
                  <a:pt x="0" y="0"/>
                </a:moveTo>
                <a:lnTo>
                  <a:pt x="0" y="205"/>
                </a:lnTo>
                <a:lnTo>
                  <a:pt x="614" y="205"/>
                </a:lnTo>
                <a:lnTo>
                  <a:pt x="614" y="0"/>
                </a:lnTo>
                <a:lnTo>
                  <a:pt x="0" y="0"/>
                </a:lnTo>
                <a:close/>
              </a:path>
            </a:pathLst>
          </a:custGeom>
          <a:noFill/>
          <a:ln w="3175" cap="rnd">
            <a:solidFill>
              <a:srgbClr val="000000"/>
            </a:solidFill>
            <a:round/>
            <a:headEnd/>
            <a:tailEnd/>
          </a:ln>
        </p:spPr>
        <p:txBody>
          <a:bodyPr/>
          <a:lstStyle/>
          <a:p>
            <a:endParaRPr lang="fr-FR" dirty="0">
              <a:latin typeface="Calibri" pitchFamily="34" charset="0"/>
            </a:endParaRPr>
          </a:p>
        </p:txBody>
      </p:sp>
      <p:sp>
        <p:nvSpPr>
          <p:cNvPr id="23" name="Rectangle 73"/>
          <p:cNvSpPr>
            <a:spLocks noChangeArrowheads="1"/>
          </p:cNvSpPr>
          <p:nvPr/>
        </p:nvSpPr>
        <p:spPr bwMode="auto">
          <a:xfrm>
            <a:off x="6858000" y="1905000"/>
            <a:ext cx="752475" cy="153988"/>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Calibri" pitchFamily="34" charset="0"/>
              </a:rPr>
              <a:t>Conversation</a:t>
            </a:r>
            <a:endParaRPr lang="en-US" dirty="0">
              <a:latin typeface="Calibri" pitchFamily="34" charset="0"/>
            </a:endParaRPr>
          </a:p>
        </p:txBody>
      </p:sp>
      <p:sp>
        <p:nvSpPr>
          <p:cNvPr id="24" name="Freeform 75"/>
          <p:cNvSpPr>
            <a:spLocks/>
          </p:cNvSpPr>
          <p:nvPr/>
        </p:nvSpPr>
        <p:spPr bwMode="auto">
          <a:xfrm>
            <a:off x="6734175" y="2360613"/>
            <a:ext cx="962025" cy="381000"/>
          </a:xfrm>
          <a:custGeom>
            <a:avLst/>
            <a:gdLst>
              <a:gd name="T0" fmla="*/ 0 w 614"/>
              <a:gd name="T1" fmla="*/ 0 h 204"/>
              <a:gd name="T2" fmla="*/ 0 w 614"/>
              <a:gd name="T3" fmla="*/ 381000 h 204"/>
              <a:gd name="T4" fmla="*/ 962025 w 614"/>
              <a:gd name="T5" fmla="*/ 381000 h 204"/>
              <a:gd name="T6" fmla="*/ 962025 w 614"/>
              <a:gd name="T7" fmla="*/ 0 h 204"/>
              <a:gd name="T8" fmla="*/ 0 w 614"/>
              <a:gd name="T9" fmla="*/ 0 h 204"/>
              <a:gd name="T10" fmla="*/ 0 w 614"/>
              <a:gd name="T11" fmla="*/ 0 h 204"/>
              <a:gd name="T12" fmla="*/ 0 60000 65536"/>
              <a:gd name="T13" fmla="*/ 0 60000 65536"/>
              <a:gd name="T14" fmla="*/ 0 60000 65536"/>
              <a:gd name="T15" fmla="*/ 0 60000 65536"/>
              <a:gd name="T16" fmla="*/ 0 60000 65536"/>
              <a:gd name="T17" fmla="*/ 0 60000 65536"/>
              <a:gd name="T18" fmla="*/ 0 w 614"/>
              <a:gd name="T19" fmla="*/ 0 h 204"/>
              <a:gd name="T20" fmla="*/ 614 w 614"/>
              <a:gd name="T21" fmla="*/ 204 h 204"/>
            </a:gdLst>
            <a:ahLst/>
            <a:cxnLst>
              <a:cxn ang="T12">
                <a:pos x="T0" y="T1"/>
              </a:cxn>
              <a:cxn ang="T13">
                <a:pos x="T2" y="T3"/>
              </a:cxn>
              <a:cxn ang="T14">
                <a:pos x="T4" y="T5"/>
              </a:cxn>
              <a:cxn ang="T15">
                <a:pos x="T6" y="T7"/>
              </a:cxn>
              <a:cxn ang="T16">
                <a:pos x="T8" y="T9"/>
              </a:cxn>
              <a:cxn ang="T17">
                <a:pos x="T10" y="T11"/>
              </a:cxn>
            </a:cxnLst>
            <a:rect l="T18" t="T19" r="T20" b="T21"/>
            <a:pathLst>
              <a:path w="614" h="204">
                <a:moveTo>
                  <a:pt x="0" y="0"/>
                </a:moveTo>
                <a:lnTo>
                  <a:pt x="0" y="204"/>
                </a:lnTo>
                <a:lnTo>
                  <a:pt x="614" y="204"/>
                </a:lnTo>
                <a:lnTo>
                  <a:pt x="614" y="0"/>
                </a:lnTo>
                <a:lnTo>
                  <a:pt x="0" y="0"/>
                </a:lnTo>
                <a:close/>
              </a:path>
            </a:pathLst>
          </a:custGeom>
          <a:solidFill>
            <a:srgbClr val="FFFF99"/>
          </a:solidFill>
          <a:ln w="9525">
            <a:noFill/>
            <a:round/>
            <a:headEnd/>
            <a:tailEnd/>
          </a:ln>
        </p:spPr>
        <p:txBody>
          <a:bodyPr/>
          <a:lstStyle/>
          <a:p>
            <a:endParaRPr lang="fr-FR" dirty="0">
              <a:latin typeface="Calibri" pitchFamily="34" charset="0"/>
            </a:endParaRPr>
          </a:p>
        </p:txBody>
      </p:sp>
      <p:sp>
        <p:nvSpPr>
          <p:cNvPr id="25" name="Freeform 76"/>
          <p:cNvSpPr>
            <a:spLocks/>
          </p:cNvSpPr>
          <p:nvPr/>
        </p:nvSpPr>
        <p:spPr bwMode="auto">
          <a:xfrm>
            <a:off x="6734175" y="2360613"/>
            <a:ext cx="962025" cy="381000"/>
          </a:xfrm>
          <a:custGeom>
            <a:avLst/>
            <a:gdLst>
              <a:gd name="T0" fmla="*/ 0 w 614"/>
              <a:gd name="T1" fmla="*/ 0 h 204"/>
              <a:gd name="T2" fmla="*/ 0 w 614"/>
              <a:gd name="T3" fmla="*/ 381000 h 204"/>
              <a:gd name="T4" fmla="*/ 962025 w 614"/>
              <a:gd name="T5" fmla="*/ 381000 h 204"/>
              <a:gd name="T6" fmla="*/ 962025 w 614"/>
              <a:gd name="T7" fmla="*/ 0 h 204"/>
              <a:gd name="T8" fmla="*/ 0 w 614"/>
              <a:gd name="T9" fmla="*/ 0 h 204"/>
              <a:gd name="T10" fmla="*/ 0 w 614"/>
              <a:gd name="T11" fmla="*/ 0 h 204"/>
              <a:gd name="T12" fmla="*/ 0 60000 65536"/>
              <a:gd name="T13" fmla="*/ 0 60000 65536"/>
              <a:gd name="T14" fmla="*/ 0 60000 65536"/>
              <a:gd name="T15" fmla="*/ 0 60000 65536"/>
              <a:gd name="T16" fmla="*/ 0 60000 65536"/>
              <a:gd name="T17" fmla="*/ 0 60000 65536"/>
              <a:gd name="T18" fmla="*/ 0 w 614"/>
              <a:gd name="T19" fmla="*/ 0 h 204"/>
              <a:gd name="T20" fmla="*/ 614 w 614"/>
              <a:gd name="T21" fmla="*/ 204 h 204"/>
            </a:gdLst>
            <a:ahLst/>
            <a:cxnLst>
              <a:cxn ang="T12">
                <a:pos x="T0" y="T1"/>
              </a:cxn>
              <a:cxn ang="T13">
                <a:pos x="T2" y="T3"/>
              </a:cxn>
              <a:cxn ang="T14">
                <a:pos x="T4" y="T5"/>
              </a:cxn>
              <a:cxn ang="T15">
                <a:pos x="T6" y="T7"/>
              </a:cxn>
              <a:cxn ang="T16">
                <a:pos x="T8" y="T9"/>
              </a:cxn>
              <a:cxn ang="T17">
                <a:pos x="T10" y="T11"/>
              </a:cxn>
            </a:cxnLst>
            <a:rect l="T18" t="T19" r="T20" b="T21"/>
            <a:pathLst>
              <a:path w="614" h="204">
                <a:moveTo>
                  <a:pt x="0" y="0"/>
                </a:moveTo>
                <a:lnTo>
                  <a:pt x="0" y="204"/>
                </a:lnTo>
                <a:lnTo>
                  <a:pt x="614" y="204"/>
                </a:lnTo>
                <a:lnTo>
                  <a:pt x="614" y="0"/>
                </a:lnTo>
                <a:lnTo>
                  <a:pt x="0" y="0"/>
                </a:lnTo>
                <a:close/>
              </a:path>
            </a:pathLst>
          </a:custGeom>
          <a:noFill/>
          <a:ln w="3175" cap="rnd">
            <a:solidFill>
              <a:srgbClr val="000000"/>
            </a:solidFill>
            <a:round/>
            <a:headEnd/>
            <a:tailEnd/>
          </a:ln>
        </p:spPr>
        <p:txBody>
          <a:bodyPr/>
          <a:lstStyle/>
          <a:p>
            <a:endParaRPr lang="fr-FR" dirty="0">
              <a:latin typeface="Calibri" pitchFamily="34" charset="0"/>
            </a:endParaRPr>
          </a:p>
        </p:txBody>
      </p:sp>
      <p:sp>
        <p:nvSpPr>
          <p:cNvPr id="26" name="Freeform 79"/>
          <p:cNvSpPr>
            <a:spLocks/>
          </p:cNvSpPr>
          <p:nvPr/>
        </p:nvSpPr>
        <p:spPr bwMode="auto">
          <a:xfrm>
            <a:off x="6734175" y="2905125"/>
            <a:ext cx="962025" cy="384175"/>
          </a:xfrm>
          <a:custGeom>
            <a:avLst/>
            <a:gdLst>
              <a:gd name="T0" fmla="*/ 0 w 614"/>
              <a:gd name="T1" fmla="*/ 0 h 205"/>
              <a:gd name="T2" fmla="*/ 0 w 614"/>
              <a:gd name="T3" fmla="*/ 384175 h 205"/>
              <a:gd name="T4" fmla="*/ 962025 w 614"/>
              <a:gd name="T5" fmla="*/ 384175 h 205"/>
              <a:gd name="T6" fmla="*/ 962025 w 614"/>
              <a:gd name="T7" fmla="*/ 0 h 205"/>
              <a:gd name="T8" fmla="*/ 0 w 614"/>
              <a:gd name="T9" fmla="*/ 0 h 205"/>
              <a:gd name="T10" fmla="*/ 0 w 614"/>
              <a:gd name="T11" fmla="*/ 0 h 205"/>
              <a:gd name="T12" fmla="*/ 0 60000 65536"/>
              <a:gd name="T13" fmla="*/ 0 60000 65536"/>
              <a:gd name="T14" fmla="*/ 0 60000 65536"/>
              <a:gd name="T15" fmla="*/ 0 60000 65536"/>
              <a:gd name="T16" fmla="*/ 0 60000 65536"/>
              <a:gd name="T17" fmla="*/ 0 60000 65536"/>
              <a:gd name="T18" fmla="*/ 0 w 614"/>
              <a:gd name="T19" fmla="*/ 0 h 205"/>
              <a:gd name="T20" fmla="*/ 614 w 614"/>
              <a:gd name="T21" fmla="*/ 205 h 205"/>
            </a:gdLst>
            <a:ahLst/>
            <a:cxnLst>
              <a:cxn ang="T12">
                <a:pos x="T0" y="T1"/>
              </a:cxn>
              <a:cxn ang="T13">
                <a:pos x="T2" y="T3"/>
              </a:cxn>
              <a:cxn ang="T14">
                <a:pos x="T4" y="T5"/>
              </a:cxn>
              <a:cxn ang="T15">
                <a:pos x="T6" y="T7"/>
              </a:cxn>
              <a:cxn ang="T16">
                <a:pos x="T8" y="T9"/>
              </a:cxn>
              <a:cxn ang="T17">
                <a:pos x="T10" y="T11"/>
              </a:cxn>
            </a:cxnLst>
            <a:rect l="T18" t="T19" r="T20" b="T21"/>
            <a:pathLst>
              <a:path w="614" h="205">
                <a:moveTo>
                  <a:pt x="0" y="0"/>
                </a:moveTo>
                <a:lnTo>
                  <a:pt x="0" y="205"/>
                </a:lnTo>
                <a:lnTo>
                  <a:pt x="614" y="205"/>
                </a:lnTo>
                <a:lnTo>
                  <a:pt x="614" y="0"/>
                </a:lnTo>
                <a:lnTo>
                  <a:pt x="0" y="0"/>
                </a:lnTo>
                <a:close/>
              </a:path>
            </a:pathLst>
          </a:custGeom>
          <a:solidFill>
            <a:srgbClr val="FFFF99"/>
          </a:solidFill>
          <a:ln w="9525">
            <a:noFill/>
            <a:round/>
            <a:headEnd/>
            <a:tailEnd/>
          </a:ln>
        </p:spPr>
        <p:txBody>
          <a:bodyPr/>
          <a:lstStyle/>
          <a:p>
            <a:endParaRPr lang="fr-FR" dirty="0">
              <a:latin typeface="Calibri" pitchFamily="34" charset="0"/>
            </a:endParaRPr>
          </a:p>
        </p:txBody>
      </p:sp>
      <p:sp>
        <p:nvSpPr>
          <p:cNvPr id="27" name="Freeform 80"/>
          <p:cNvSpPr>
            <a:spLocks/>
          </p:cNvSpPr>
          <p:nvPr/>
        </p:nvSpPr>
        <p:spPr bwMode="auto">
          <a:xfrm>
            <a:off x="6734175" y="2905125"/>
            <a:ext cx="962025" cy="384175"/>
          </a:xfrm>
          <a:custGeom>
            <a:avLst/>
            <a:gdLst>
              <a:gd name="T0" fmla="*/ 0 w 614"/>
              <a:gd name="T1" fmla="*/ 0 h 205"/>
              <a:gd name="T2" fmla="*/ 0 w 614"/>
              <a:gd name="T3" fmla="*/ 384175 h 205"/>
              <a:gd name="T4" fmla="*/ 962025 w 614"/>
              <a:gd name="T5" fmla="*/ 384175 h 205"/>
              <a:gd name="T6" fmla="*/ 962025 w 614"/>
              <a:gd name="T7" fmla="*/ 0 h 205"/>
              <a:gd name="T8" fmla="*/ 0 w 614"/>
              <a:gd name="T9" fmla="*/ 0 h 205"/>
              <a:gd name="T10" fmla="*/ 0 w 614"/>
              <a:gd name="T11" fmla="*/ 0 h 205"/>
              <a:gd name="T12" fmla="*/ 0 60000 65536"/>
              <a:gd name="T13" fmla="*/ 0 60000 65536"/>
              <a:gd name="T14" fmla="*/ 0 60000 65536"/>
              <a:gd name="T15" fmla="*/ 0 60000 65536"/>
              <a:gd name="T16" fmla="*/ 0 60000 65536"/>
              <a:gd name="T17" fmla="*/ 0 60000 65536"/>
              <a:gd name="T18" fmla="*/ 0 w 614"/>
              <a:gd name="T19" fmla="*/ 0 h 205"/>
              <a:gd name="T20" fmla="*/ 614 w 614"/>
              <a:gd name="T21" fmla="*/ 205 h 205"/>
            </a:gdLst>
            <a:ahLst/>
            <a:cxnLst>
              <a:cxn ang="T12">
                <a:pos x="T0" y="T1"/>
              </a:cxn>
              <a:cxn ang="T13">
                <a:pos x="T2" y="T3"/>
              </a:cxn>
              <a:cxn ang="T14">
                <a:pos x="T4" y="T5"/>
              </a:cxn>
              <a:cxn ang="T15">
                <a:pos x="T6" y="T7"/>
              </a:cxn>
              <a:cxn ang="T16">
                <a:pos x="T8" y="T9"/>
              </a:cxn>
              <a:cxn ang="T17">
                <a:pos x="T10" y="T11"/>
              </a:cxn>
            </a:cxnLst>
            <a:rect l="T18" t="T19" r="T20" b="T21"/>
            <a:pathLst>
              <a:path w="614" h="205">
                <a:moveTo>
                  <a:pt x="0" y="0"/>
                </a:moveTo>
                <a:lnTo>
                  <a:pt x="0" y="205"/>
                </a:lnTo>
                <a:lnTo>
                  <a:pt x="614" y="205"/>
                </a:lnTo>
                <a:lnTo>
                  <a:pt x="614" y="0"/>
                </a:lnTo>
                <a:lnTo>
                  <a:pt x="0" y="0"/>
                </a:lnTo>
                <a:close/>
              </a:path>
            </a:pathLst>
          </a:custGeom>
          <a:noFill/>
          <a:ln w="3175" cap="rnd">
            <a:solidFill>
              <a:srgbClr val="000000"/>
            </a:solidFill>
            <a:round/>
            <a:headEnd/>
            <a:tailEnd/>
          </a:ln>
        </p:spPr>
        <p:txBody>
          <a:bodyPr/>
          <a:lstStyle/>
          <a:p>
            <a:endParaRPr lang="fr-FR" dirty="0">
              <a:latin typeface="Calibri" pitchFamily="34" charset="0"/>
            </a:endParaRPr>
          </a:p>
        </p:txBody>
      </p:sp>
      <p:sp>
        <p:nvSpPr>
          <p:cNvPr id="28" name="Line 83"/>
          <p:cNvSpPr>
            <a:spLocks noChangeShapeType="1"/>
          </p:cNvSpPr>
          <p:nvPr/>
        </p:nvSpPr>
        <p:spPr bwMode="auto">
          <a:xfrm flipV="1">
            <a:off x="6459538" y="1922463"/>
            <a:ext cx="274637" cy="546100"/>
          </a:xfrm>
          <a:prstGeom prst="line">
            <a:avLst/>
          </a:prstGeom>
          <a:noFill/>
          <a:ln w="31750" cap="rnd">
            <a:solidFill>
              <a:srgbClr val="FFFF00"/>
            </a:solidFill>
            <a:round/>
            <a:headEnd/>
            <a:tailEnd/>
          </a:ln>
        </p:spPr>
        <p:txBody>
          <a:bodyPr/>
          <a:lstStyle/>
          <a:p>
            <a:endParaRPr lang="en-US" dirty="0"/>
          </a:p>
        </p:txBody>
      </p:sp>
      <p:sp>
        <p:nvSpPr>
          <p:cNvPr id="29" name="Line 84"/>
          <p:cNvSpPr>
            <a:spLocks noChangeShapeType="1"/>
          </p:cNvSpPr>
          <p:nvPr/>
        </p:nvSpPr>
        <p:spPr bwMode="auto">
          <a:xfrm>
            <a:off x="6459538" y="2468563"/>
            <a:ext cx="274637" cy="1587"/>
          </a:xfrm>
          <a:prstGeom prst="line">
            <a:avLst/>
          </a:prstGeom>
          <a:noFill/>
          <a:ln w="31750" cap="rnd">
            <a:solidFill>
              <a:srgbClr val="FFFF00"/>
            </a:solidFill>
            <a:round/>
            <a:headEnd/>
            <a:tailEnd/>
          </a:ln>
        </p:spPr>
        <p:txBody>
          <a:bodyPr/>
          <a:lstStyle/>
          <a:p>
            <a:endParaRPr lang="en-US" dirty="0"/>
          </a:p>
        </p:txBody>
      </p:sp>
      <p:sp>
        <p:nvSpPr>
          <p:cNvPr id="30" name="Line 85"/>
          <p:cNvSpPr>
            <a:spLocks noChangeShapeType="1"/>
          </p:cNvSpPr>
          <p:nvPr/>
        </p:nvSpPr>
        <p:spPr bwMode="auto">
          <a:xfrm>
            <a:off x="6459538" y="2468563"/>
            <a:ext cx="274637" cy="655637"/>
          </a:xfrm>
          <a:prstGeom prst="line">
            <a:avLst/>
          </a:prstGeom>
          <a:noFill/>
          <a:ln w="31750" cap="rnd">
            <a:solidFill>
              <a:srgbClr val="FFFF00"/>
            </a:solidFill>
            <a:round/>
            <a:headEnd/>
            <a:tailEnd/>
          </a:ln>
        </p:spPr>
        <p:txBody>
          <a:bodyPr/>
          <a:lstStyle/>
          <a:p>
            <a:endParaRPr lang="en-US" dirty="0"/>
          </a:p>
        </p:txBody>
      </p:sp>
      <p:sp>
        <p:nvSpPr>
          <p:cNvPr id="31" name="Line 86"/>
          <p:cNvSpPr>
            <a:spLocks noChangeShapeType="1"/>
          </p:cNvSpPr>
          <p:nvPr/>
        </p:nvSpPr>
        <p:spPr bwMode="auto">
          <a:xfrm>
            <a:off x="5081588" y="2468563"/>
            <a:ext cx="414337" cy="1587"/>
          </a:xfrm>
          <a:prstGeom prst="line">
            <a:avLst/>
          </a:prstGeom>
          <a:noFill/>
          <a:ln w="31750" cap="rnd">
            <a:solidFill>
              <a:srgbClr val="FFFF00"/>
            </a:solidFill>
            <a:round/>
            <a:headEnd/>
            <a:tailEnd/>
          </a:ln>
        </p:spPr>
        <p:txBody>
          <a:bodyPr/>
          <a:lstStyle/>
          <a:p>
            <a:endParaRPr lang="en-US" dirty="0"/>
          </a:p>
        </p:txBody>
      </p:sp>
      <p:sp>
        <p:nvSpPr>
          <p:cNvPr id="32" name="Line 87"/>
          <p:cNvSpPr>
            <a:spLocks noChangeShapeType="1"/>
          </p:cNvSpPr>
          <p:nvPr/>
        </p:nvSpPr>
        <p:spPr bwMode="auto">
          <a:xfrm>
            <a:off x="5081588" y="3343275"/>
            <a:ext cx="414337" cy="1588"/>
          </a:xfrm>
          <a:prstGeom prst="line">
            <a:avLst/>
          </a:prstGeom>
          <a:noFill/>
          <a:ln w="31750" cap="rnd">
            <a:solidFill>
              <a:srgbClr val="FFFF00"/>
            </a:solidFill>
            <a:round/>
            <a:headEnd/>
            <a:tailEnd/>
          </a:ln>
        </p:spPr>
        <p:txBody>
          <a:bodyPr/>
          <a:lstStyle/>
          <a:p>
            <a:endParaRPr lang="en-US" dirty="0"/>
          </a:p>
        </p:txBody>
      </p:sp>
      <p:sp>
        <p:nvSpPr>
          <p:cNvPr id="33" name="Line 88"/>
          <p:cNvSpPr>
            <a:spLocks noChangeShapeType="1"/>
          </p:cNvSpPr>
          <p:nvPr/>
        </p:nvSpPr>
        <p:spPr bwMode="auto">
          <a:xfrm>
            <a:off x="5081588" y="4271963"/>
            <a:ext cx="414337" cy="1587"/>
          </a:xfrm>
          <a:prstGeom prst="line">
            <a:avLst/>
          </a:prstGeom>
          <a:noFill/>
          <a:ln w="31750" cap="rnd">
            <a:solidFill>
              <a:srgbClr val="FFFF00"/>
            </a:solidFill>
            <a:round/>
            <a:headEnd/>
            <a:tailEnd/>
          </a:ln>
        </p:spPr>
        <p:txBody>
          <a:bodyPr/>
          <a:lstStyle/>
          <a:p>
            <a:endParaRPr lang="en-US" dirty="0"/>
          </a:p>
        </p:txBody>
      </p:sp>
      <p:sp>
        <p:nvSpPr>
          <p:cNvPr id="34" name="Rectangle 99"/>
          <p:cNvSpPr>
            <a:spLocks noChangeArrowheads="1"/>
          </p:cNvSpPr>
          <p:nvPr/>
        </p:nvSpPr>
        <p:spPr bwMode="auto">
          <a:xfrm>
            <a:off x="3919538" y="5310188"/>
            <a:ext cx="1300162" cy="153888"/>
          </a:xfrm>
          <a:prstGeom prst="rect">
            <a:avLst/>
          </a:prstGeom>
          <a:noFill/>
          <a:ln w="9525">
            <a:noFill/>
            <a:miter lim="800000"/>
            <a:headEnd/>
            <a:tailEnd/>
          </a:ln>
        </p:spPr>
        <p:txBody>
          <a:bodyPr wrap="square" lIns="0" tIns="0" rIns="0" bIns="0">
            <a:spAutoFit/>
          </a:bodyPr>
          <a:lstStyle/>
          <a:p>
            <a:endParaRPr lang="fr-FR" sz="1000" dirty="0">
              <a:solidFill>
                <a:srgbClr val="000000"/>
              </a:solidFill>
              <a:latin typeface="Calibri" pitchFamily="34" charset="0"/>
            </a:endParaRPr>
          </a:p>
        </p:txBody>
      </p:sp>
      <p:sp>
        <p:nvSpPr>
          <p:cNvPr id="35" name="Rectangle 100"/>
          <p:cNvSpPr>
            <a:spLocks noChangeArrowheads="1"/>
          </p:cNvSpPr>
          <p:nvPr/>
        </p:nvSpPr>
        <p:spPr bwMode="auto">
          <a:xfrm>
            <a:off x="3965575" y="5310188"/>
            <a:ext cx="1155766" cy="153888"/>
          </a:xfrm>
          <a:prstGeom prst="rect">
            <a:avLst/>
          </a:prstGeom>
          <a:noFill/>
          <a:ln w="9525">
            <a:noFill/>
            <a:miter lim="800000"/>
            <a:headEnd/>
            <a:tailEnd/>
          </a:ln>
        </p:spPr>
        <p:txBody>
          <a:bodyPr wrap="none" lIns="0" tIns="0" rIns="0" bIns="0">
            <a:spAutoFit/>
          </a:bodyPr>
          <a:lstStyle/>
          <a:p>
            <a:r>
              <a:rPr lang="en-US" sz="1000" dirty="0">
                <a:ln w="3175">
                  <a:noFill/>
                </a:ln>
                <a:gradFill flip="none" rotWithShape="1">
                  <a:gsLst>
                    <a:gs pos="0">
                      <a:srgbClr val="FFFFB9"/>
                    </a:gs>
                    <a:gs pos="36000">
                      <a:srgbClr val="FFFF99"/>
                    </a:gs>
                    <a:gs pos="86000">
                      <a:srgbClr val="F6AE1E"/>
                    </a:gs>
                  </a:gsLst>
                  <a:lin ang="5400000" scaled="0"/>
                  <a:tileRect/>
                </a:gradFill>
                <a:latin typeface="Calibri" pitchFamily="34" charset="0"/>
                <a:cs typeface="Arial" charset="0"/>
              </a:rPr>
              <a:t>Incoming</a:t>
            </a:r>
            <a:r>
              <a:rPr lang="en-US" sz="1000" dirty="0">
                <a:solidFill>
                  <a:srgbClr val="000000"/>
                </a:solidFill>
                <a:latin typeface="Calibri" pitchFamily="34" charset="0"/>
              </a:rPr>
              <a:t> </a:t>
            </a:r>
            <a:r>
              <a:rPr lang="en-US" sz="1000" dirty="0">
                <a:ln w="3175">
                  <a:noFill/>
                </a:ln>
                <a:gradFill flip="none" rotWithShape="1">
                  <a:gsLst>
                    <a:gs pos="0">
                      <a:srgbClr val="FFFFB9"/>
                    </a:gs>
                    <a:gs pos="36000">
                      <a:srgbClr val="FFFF99"/>
                    </a:gs>
                    <a:gs pos="86000">
                      <a:srgbClr val="F6AE1E"/>
                    </a:gs>
                  </a:gsLst>
                  <a:lin ang="5400000" scaled="0"/>
                  <a:tileRect/>
                </a:gradFill>
                <a:latin typeface="Calibri" pitchFamily="34" charset="0"/>
                <a:cs typeface="Arial" charset="0"/>
              </a:rPr>
              <a:t>Connections</a:t>
            </a:r>
          </a:p>
        </p:txBody>
      </p:sp>
      <p:cxnSp>
        <p:nvCxnSpPr>
          <p:cNvPr id="36" name="Straight Connector 35"/>
          <p:cNvCxnSpPr/>
          <p:nvPr/>
        </p:nvCxnSpPr>
        <p:spPr>
          <a:xfrm>
            <a:off x="1143000" y="5105400"/>
            <a:ext cx="3124200" cy="15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5400000" flipH="1" flipV="1">
            <a:off x="4116388" y="4953000"/>
            <a:ext cx="303212" cy="1588"/>
          </a:xfrm>
          <a:prstGeom prst="line">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1066800" y="5181600"/>
            <a:ext cx="3352800" cy="15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5400000" flipH="1" flipV="1">
            <a:off x="4227513" y="4991100"/>
            <a:ext cx="382588" cy="1587"/>
          </a:xfrm>
          <a:prstGeom prst="line">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990600" y="5257800"/>
            <a:ext cx="3582988" cy="15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5400000" flipH="1" flipV="1">
            <a:off x="4341813" y="5029200"/>
            <a:ext cx="458788" cy="1587"/>
          </a:xfrm>
          <a:prstGeom prst="line">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rot="10800000">
            <a:off x="1905000" y="3429000"/>
            <a:ext cx="2209800" cy="158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rot="10800000">
            <a:off x="1905000" y="3581400"/>
            <a:ext cx="2209800" cy="158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rot="10800000">
            <a:off x="1905000" y="3657600"/>
            <a:ext cx="2209800" cy="158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rot="10800000">
            <a:off x="1905000" y="3505200"/>
            <a:ext cx="2209800" cy="158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rot="10800000">
            <a:off x="1905000" y="3352800"/>
            <a:ext cx="2209800" cy="158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8" name="Rectangle 100"/>
          <p:cNvSpPr>
            <a:spLocks noChangeArrowheads="1"/>
          </p:cNvSpPr>
          <p:nvPr/>
        </p:nvSpPr>
        <p:spPr bwMode="auto">
          <a:xfrm>
            <a:off x="2209800" y="3124200"/>
            <a:ext cx="1219200" cy="153888"/>
          </a:xfrm>
          <a:prstGeom prst="rect">
            <a:avLst/>
          </a:prstGeom>
          <a:noFill/>
          <a:ln w="9525">
            <a:noFill/>
            <a:miter lim="800000"/>
            <a:headEnd/>
            <a:tailEnd/>
          </a:ln>
        </p:spPr>
        <p:txBody>
          <a:bodyPr wrap="square" lIns="0" tIns="0" rIns="0" bIns="0">
            <a:spAutoFit/>
          </a:bodyPr>
          <a:lstStyle/>
          <a:p>
            <a:r>
              <a:rPr lang="en-US" sz="1000" dirty="0" smtClean="0">
                <a:solidFill>
                  <a:srgbClr val="000000"/>
                </a:solidFill>
                <a:latin typeface="Calibri" pitchFamily="34" charset="0"/>
              </a:rPr>
              <a:t> </a:t>
            </a:r>
            <a:r>
              <a:rPr lang="en-US" sz="1000" dirty="0" smtClean="0">
                <a:ln w="3175">
                  <a:noFill/>
                </a:ln>
                <a:gradFill flip="none" rotWithShape="1">
                  <a:gsLst>
                    <a:gs pos="0">
                      <a:srgbClr val="FFFFB9"/>
                    </a:gs>
                    <a:gs pos="36000">
                      <a:srgbClr val="FFFF99"/>
                    </a:gs>
                    <a:gs pos="86000">
                      <a:srgbClr val="F6AE1E"/>
                    </a:gs>
                  </a:gsLst>
                  <a:lin ang="5400000" scaled="0"/>
                  <a:tileRect/>
                </a:gradFill>
                <a:latin typeface="Calibri" pitchFamily="34" charset="0"/>
                <a:cs typeface="Arial" charset="0"/>
              </a:rPr>
              <a:t>Outgoing</a:t>
            </a:r>
            <a:r>
              <a:rPr lang="en-US" sz="1000" dirty="0" smtClean="0">
                <a:solidFill>
                  <a:schemeClr val="bg1"/>
                </a:solidFill>
                <a:latin typeface="Calibri" pitchFamily="34" charset="0"/>
              </a:rPr>
              <a:t> </a:t>
            </a:r>
            <a:r>
              <a:rPr lang="en-US" sz="1000" dirty="0">
                <a:ln w="3175">
                  <a:noFill/>
                </a:ln>
                <a:gradFill flip="none" rotWithShape="1">
                  <a:gsLst>
                    <a:gs pos="0">
                      <a:srgbClr val="FFFFB9"/>
                    </a:gs>
                    <a:gs pos="36000">
                      <a:srgbClr val="FFFF99"/>
                    </a:gs>
                    <a:gs pos="86000">
                      <a:srgbClr val="F6AE1E"/>
                    </a:gs>
                  </a:gsLst>
                  <a:lin ang="5400000" scaled="0"/>
                  <a:tileRect/>
                </a:gradFill>
                <a:latin typeface="Calibri" pitchFamily="34" charset="0"/>
                <a:cs typeface="Arial" charset="0"/>
              </a:rPr>
              <a:t>Connections</a:t>
            </a:r>
          </a:p>
        </p:txBody>
      </p:sp>
      <p:cxnSp>
        <p:nvCxnSpPr>
          <p:cNvPr id="49" name="Straight Connector 48"/>
          <p:cNvCxnSpPr/>
          <p:nvPr/>
        </p:nvCxnSpPr>
        <p:spPr>
          <a:xfrm rot="5400000">
            <a:off x="458788" y="4724400"/>
            <a:ext cx="1066800" cy="317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5400000">
            <a:off x="573881" y="4685506"/>
            <a:ext cx="990600" cy="15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5400000">
            <a:off x="611981" y="4571206"/>
            <a:ext cx="1066800" cy="15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52" name="Freeform 17"/>
          <p:cNvSpPr>
            <a:spLocks/>
          </p:cNvSpPr>
          <p:nvPr/>
        </p:nvSpPr>
        <p:spPr bwMode="auto">
          <a:xfrm>
            <a:off x="2895600" y="5562600"/>
            <a:ext cx="5648325" cy="647700"/>
          </a:xfrm>
          <a:custGeom>
            <a:avLst/>
            <a:gdLst>
              <a:gd name="T0" fmla="*/ 0 w 614"/>
              <a:gd name="T1" fmla="*/ 0 h 1403"/>
              <a:gd name="T2" fmla="*/ 0 w 614"/>
              <a:gd name="T3" fmla="*/ 647700 h 1403"/>
              <a:gd name="T4" fmla="*/ 5648325 w 614"/>
              <a:gd name="T5" fmla="*/ 647700 h 1403"/>
              <a:gd name="T6" fmla="*/ 5648325 w 614"/>
              <a:gd name="T7" fmla="*/ 0 h 1403"/>
              <a:gd name="T8" fmla="*/ 0 w 614"/>
              <a:gd name="T9" fmla="*/ 0 h 1403"/>
              <a:gd name="T10" fmla="*/ 0 w 614"/>
              <a:gd name="T11" fmla="*/ 0 h 1403"/>
              <a:gd name="T12" fmla="*/ 0 60000 65536"/>
              <a:gd name="T13" fmla="*/ 0 60000 65536"/>
              <a:gd name="T14" fmla="*/ 0 60000 65536"/>
              <a:gd name="T15" fmla="*/ 0 60000 65536"/>
              <a:gd name="T16" fmla="*/ 0 60000 65536"/>
              <a:gd name="T17" fmla="*/ 0 60000 65536"/>
              <a:gd name="T18" fmla="*/ 0 w 614"/>
              <a:gd name="T19" fmla="*/ 0 h 1403"/>
              <a:gd name="T20" fmla="*/ 614 w 614"/>
              <a:gd name="T21" fmla="*/ 1403 h 1403"/>
            </a:gdLst>
            <a:ahLst/>
            <a:cxnLst>
              <a:cxn ang="T12">
                <a:pos x="T0" y="T1"/>
              </a:cxn>
              <a:cxn ang="T13">
                <a:pos x="T2" y="T3"/>
              </a:cxn>
              <a:cxn ang="T14">
                <a:pos x="T4" y="T5"/>
              </a:cxn>
              <a:cxn ang="T15">
                <a:pos x="T6" y="T7"/>
              </a:cxn>
              <a:cxn ang="T16">
                <a:pos x="T8" y="T9"/>
              </a:cxn>
              <a:cxn ang="T17">
                <a:pos x="T10" y="T11"/>
              </a:cxn>
            </a:cxnLst>
            <a:rect l="T18" t="T19" r="T20" b="T21"/>
            <a:pathLst>
              <a:path w="614" h="1403">
                <a:moveTo>
                  <a:pt x="0" y="0"/>
                </a:moveTo>
                <a:lnTo>
                  <a:pt x="0" y="1403"/>
                </a:lnTo>
                <a:lnTo>
                  <a:pt x="614" y="1403"/>
                </a:lnTo>
                <a:lnTo>
                  <a:pt x="614" y="0"/>
                </a:lnTo>
                <a:lnTo>
                  <a:pt x="0" y="0"/>
                </a:lnTo>
                <a:close/>
              </a:path>
            </a:pathLst>
          </a:custGeom>
          <a:solidFill>
            <a:schemeClr val="accent1">
              <a:lumMod val="20000"/>
              <a:lumOff val="80000"/>
              <a:alpha val="49000"/>
            </a:schemeClr>
          </a:solidFill>
          <a:ln w="9525">
            <a:solidFill>
              <a:schemeClr val="tx1"/>
            </a:solidFill>
            <a:miter lim="800000"/>
            <a:headEnd/>
            <a:tailEnd/>
          </a:ln>
          <a:effectLst/>
        </p:spPr>
        <p:txBody>
          <a:bodyPr wrap="none" anchor="ctr"/>
          <a:lstStyle/>
          <a:p>
            <a:pPr>
              <a:defRPr/>
            </a:pPr>
            <a:r>
              <a:rPr lang="en-US" dirty="0">
                <a:solidFill>
                  <a:srgbClr val="FFFF00"/>
                </a:solidFill>
              </a:rPr>
              <a:t>Microsoft.Rtc.Collaboration.dll  </a:t>
            </a:r>
          </a:p>
        </p:txBody>
      </p:sp>
      <p:grpSp>
        <p:nvGrpSpPr>
          <p:cNvPr id="6" name="Group 114"/>
          <p:cNvGrpSpPr>
            <a:grpSpLocks/>
          </p:cNvGrpSpPr>
          <p:nvPr/>
        </p:nvGrpSpPr>
        <p:grpSpPr bwMode="auto">
          <a:xfrm>
            <a:off x="7772400" y="5867400"/>
            <a:ext cx="314325" cy="295275"/>
            <a:chOff x="3448050" y="1228725"/>
            <a:chExt cx="1569720" cy="1216152"/>
          </a:xfrm>
        </p:grpSpPr>
        <p:sp>
          <p:nvSpPr>
            <p:cNvPr id="54" name="Curved Right Arrow 53"/>
            <p:cNvSpPr/>
            <p:nvPr/>
          </p:nvSpPr>
          <p:spPr>
            <a:xfrm>
              <a:off x="3448050" y="1228725"/>
              <a:ext cx="729365" cy="1216152"/>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sp>
          <p:nvSpPr>
            <p:cNvPr id="55" name="Curved Left Arrow 54"/>
            <p:cNvSpPr/>
            <p:nvPr/>
          </p:nvSpPr>
          <p:spPr>
            <a:xfrm flipV="1">
              <a:off x="4288405" y="1228725"/>
              <a:ext cx="729365" cy="121615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grpSp>
      <p:grpSp>
        <p:nvGrpSpPr>
          <p:cNvPr id="47" name="Group 117"/>
          <p:cNvGrpSpPr>
            <a:grpSpLocks/>
          </p:cNvGrpSpPr>
          <p:nvPr/>
        </p:nvGrpSpPr>
        <p:grpSpPr bwMode="auto">
          <a:xfrm>
            <a:off x="7391400" y="5876925"/>
            <a:ext cx="314325" cy="295275"/>
            <a:chOff x="3448050" y="1228725"/>
            <a:chExt cx="1569720" cy="1216152"/>
          </a:xfrm>
        </p:grpSpPr>
        <p:sp>
          <p:nvSpPr>
            <p:cNvPr id="57" name="Curved Right Arrow 56"/>
            <p:cNvSpPr/>
            <p:nvPr/>
          </p:nvSpPr>
          <p:spPr>
            <a:xfrm>
              <a:off x="3448050" y="1228725"/>
              <a:ext cx="729365" cy="1216152"/>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sp>
          <p:nvSpPr>
            <p:cNvPr id="58" name="Curved Left Arrow 57"/>
            <p:cNvSpPr/>
            <p:nvPr/>
          </p:nvSpPr>
          <p:spPr>
            <a:xfrm flipV="1">
              <a:off x="4288405" y="1228725"/>
              <a:ext cx="729365" cy="121615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grpSp>
      <p:grpSp>
        <p:nvGrpSpPr>
          <p:cNvPr id="53" name="Group 120"/>
          <p:cNvGrpSpPr>
            <a:grpSpLocks/>
          </p:cNvGrpSpPr>
          <p:nvPr/>
        </p:nvGrpSpPr>
        <p:grpSpPr bwMode="auto">
          <a:xfrm>
            <a:off x="6991350" y="5857875"/>
            <a:ext cx="314325" cy="295275"/>
            <a:chOff x="3448050" y="1228725"/>
            <a:chExt cx="1569720" cy="1216152"/>
          </a:xfrm>
        </p:grpSpPr>
        <p:sp>
          <p:nvSpPr>
            <p:cNvPr id="60" name="Curved Right Arrow 59"/>
            <p:cNvSpPr/>
            <p:nvPr/>
          </p:nvSpPr>
          <p:spPr>
            <a:xfrm>
              <a:off x="3448050" y="1228725"/>
              <a:ext cx="729365" cy="1216152"/>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sp>
          <p:nvSpPr>
            <p:cNvPr id="61" name="Curved Left Arrow 60"/>
            <p:cNvSpPr/>
            <p:nvPr/>
          </p:nvSpPr>
          <p:spPr>
            <a:xfrm flipV="1">
              <a:off x="4288405" y="1228725"/>
              <a:ext cx="729365" cy="121615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grpSp>
      <p:sp>
        <p:nvSpPr>
          <p:cNvPr id="62" name="TextBox 123"/>
          <p:cNvSpPr txBox="1">
            <a:spLocks noChangeArrowheads="1"/>
          </p:cNvSpPr>
          <p:nvPr/>
        </p:nvSpPr>
        <p:spPr bwMode="auto">
          <a:xfrm>
            <a:off x="6877050" y="5572125"/>
            <a:ext cx="1552575" cy="276225"/>
          </a:xfrm>
          <a:prstGeom prst="rect">
            <a:avLst/>
          </a:prstGeom>
          <a:noFill/>
          <a:ln w="9525">
            <a:noFill/>
            <a:miter lim="800000"/>
            <a:headEnd/>
            <a:tailEnd/>
          </a:ln>
        </p:spPr>
        <p:txBody>
          <a:bodyPr wrap="none">
            <a:spAutoFit/>
          </a:bodyPr>
          <a:lstStyle/>
          <a:p>
            <a:r>
              <a:rPr lang="en-US" sz="1200" dirty="0">
                <a:solidFill>
                  <a:schemeClr val="accent1"/>
                </a:solidFill>
                <a:latin typeface="Calibri" pitchFamily="34" charset="0"/>
              </a:rPr>
              <a:t>Worker Thread Pool</a:t>
            </a:r>
          </a:p>
        </p:txBody>
      </p:sp>
      <p:sp>
        <p:nvSpPr>
          <p:cNvPr id="63" name="TextBox 124"/>
          <p:cNvSpPr txBox="1">
            <a:spLocks noChangeArrowheads="1"/>
          </p:cNvSpPr>
          <p:nvPr/>
        </p:nvSpPr>
        <p:spPr bwMode="auto">
          <a:xfrm>
            <a:off x="4267200" y="1676400"/>
            <a:ext cx="2362200" cy="369888"/>
          </a:xfrm>
          <a:prstGeom prst="rect">
            <a:avLst/>
          </a:prstGeom>
          <a:noFill/>
          <a:ln w="9525">
            <a:noFill/>
            <a:miter lim="800000"/>
            <a:headEnd/>
            <a:tailEnd/>
          </a:ln>
        </p:spPr>
        <p:txBody>
          <a:bodyPr>
            <a:spAutoFit/>
          </a:bodyPr>
          <a:lstStyle/>
          <a:p>
            <a:pPr algn="ctr"/>
            <a:r>
              <a:rPr lang="en-US" dirty="0">
                <a:solidFill>
                  <a:srgbClr val="002060"/>
                </a:solidFill>
                <a:latin typeface="Calibri" pitchFamily="34" charset="0"/>
              </a:rPr>
              <a:t>Your Application</a:t>
            </a:r>
          </a:p>
        </p:txBody>
      </p:sp>
      <p:sp>
        <p:nvSpPr>
          <p:cNvPr id="64" name="Freeform 76"/>
          <p:cNvSpPr>
            <a:spLocks/>
          </p:cNvSpPr>
          <p:nvPr/>
        </p:nvSpPr>
        <p:spPr bwMode="auto">
          <a:xfrm>
            <a:off x="6734175" y="4114800"/>
            <a:ext cx="962025" cy="381000"/>
          </a:xfrm>
          <a:custGeom>
            <a:avLst/>
            <a:gdLst>
              <a:gd name="T0" fmla="*/ 0 w 614"/>
              <a:gd name="T1" fmla="*/ 0 h 204"/>
              <a:gd name="T2" fmla="*/ 0 w 614"/>
              <a:gd name="T3" fmla="*/ 381000 h 204"/>
              <a:gd name="T4" fmla="*/ 962025 w 614"/>
              <a:gd name="T5" fmla="*/ 381000 h 204"/>
              <a:gd name="T6" fmla="*/ 962025 w 614"/>
              <a:gd name="T7" fmla="*/ 0 h 204"/>
              <a:gd name="T8" fmla="*/ 0 w 614"/>
              <a:gd name="T9" fmla="*/ 0 h 204"/>
              <a:gd name="T10" fmla="*/ 0 w 614"/>
              <a:gd name="T11" fmla="*/ 0 h 204"/>
              <a:gd name="T12" fmla="*/ 0 60000 65536"/>
              <a:gd name="T13" fmla="*/ 0 60000 65536"/>
              <a:gd name="T14" fmla="*/ 0 60000 65536"/>
              <a:gd name="T15" fmla="*/ 0 60000 65536"/>
              <a:gd name="T16" fmla="*/ 0 60000 65536"/>
              <a:gd name="T17" fmla="*/ 0 60000 65536"/>
              <a:gd name="T18" fmla="*/ 0 w 614"/>
              <a:gd name="T19" fmla="*/ 0 h 204"/>
              <a:gd name="T20" fmla="*/ 614 w 614"/>
              <a:gd name="T21" fmla="*/ 204 h 204"/>
            </a:gdLst>
            <a:ahLst/>
            <a:cxnLst>
              <a:cxn ang="T12">
                <a:pos x="T0" y="T1"/>
              </a:cxn>
              <a:cxn ang="T13">
                <a:pos x="T2" y="T3"/>
              </a:cxn>
              <a:cxn ang="T14">
                <a:pos x="T4" y="T5"/>
              </a:cxn>
              <a:cxn ang="T15">
                <a:pos x="T6" y="T7"/>
              </a:cxn>
              <a:cxn ang="T16">
                <a:pos x="T8" y="T9"/>
              </a:cxn>
              <a:cxn ang="T17">
                <a:pos x="T10" y="T11"/>
              </a:cxn>
            </a:cxnLst>
            <a:rect l="T18" t="T19" r="T20" b="T21"/>
            <a:pathLst>
              <a:path w="614" h="204">
                <a:moveTo>
                  <a:pt x="0" y="0"/>
                </a:moveTo>
                <a:lnTo>
                  <a:pt x="0" y="204"/>
                </a:lnTo>
                <a:lnTo>
                  <a:pt x="614" y="204"/>
                </a:lnTo>
                <a:lnTo>
                  <a:pt x="614" y="0"/>
                </a:lnTo>
                <a:lnTo>
                  <a:pt x="0" y="0"/>
                </a:lnTo>
                <a:close/>
              </a:path>
            </a:pathLst>
          </a:custGeom>
          <a:noFill/>
          <a:ln w="3175" cap="rnd">
            <a:solidFill>
              <a:srgbClr val="000000"/>
            </a:solidFill>
            <a:round/>
            <a:headEnd/>
            <a:tailEnd/>
          </a:ln>
        </p:spPr>
        <p:txBody>
          <a:bodyPr/>
          <a:lstStyle/>
          <a:p>
            <a:endParaRPr lang="fr-FR" dirty="0">
              <a:latin typeface="Calibri" pitchFamily="34" charset="0"/>
            </a:endParaRPr>
          </a:p>
        </p:txBody>
      </p:sp>
      <p:sp>
        <p:nvSpPr>
          <p:cNvPr id="65" name="Freeform 75"/>
          <p:cNvSpPr>
            <a:spLocks/>
          </p:cNvSpPr>
          <p:nvPr/>
        </p:nvSpPr>
        <p:spPr bwMode="auto">
          <a:xfrm>
            <a:off x="6734175" y="4114800"/>
            <a:ext cx="962025" cy="381000"/>
          </a:xfrm>
          <a:custGeom>
            <a:avLst/>
            <a:gdLst>
              <a:gd name="T0" fmla="*/ 0 w 614"/>
              <a:gd name="T1" fmla="*/ 0 h 204"/>
              <a:gd name="T2" fmla="*/ 0 w 614"/>
              <a:gd name="T3" fmla="*/ 381000 h 204"/>
              <a:gd name="T4" fmla="*/ 962025 w 614"/>
              <a:gd name="T5" fmla="*/ 381000 h 204"/>
              <a:gd name="T6" fmla="*/ 962025 w 614"/>
              <a:gd name="T7" fmla="*/ 0 h 204"/>
              <a:gd name="T8" fmla="*/ 0 w 614"/>
              <a:gd name="T9" fmla="*/ 0 h 204"/>
              <a:gd name="T10" fmla="*/ 0 w 614"/>
              <a:gd name="T11" fmla="*/ 0 h 204"/>
              <a:gd name="T12" fmla="*/ 0 60000 65536"/>
              <a:gd name="T13" fmla="*/ 0 60000 65536"/>
              <a:gd name="T14" fmla="*/ 0 60000 65536"/>
              <a:gd name="T15" fmla="*/ 0 60000 65536"/>
              <a:gd name="T16" fmla="*/ 0 60000 65536"/>
              <a:gd name="T17" fmla="*/ 0 60000 65536"/>
              <a:gd name="T18" fmla="*/ 0 w 614"/>
              <a:gd name="T19" fmla="*/ 0 h 204"/>
              <a:gd name="T20" fmla="*/ 614 w 614"/>
              <a:gd name="T21" fmla="*/ 204 h 204"/>
            </a:gdLst>
            <a:ahLst/>
            <a:cxnLst>
              <a:cxn ang="T12">
                <a:pos x="T0" y="T1"/>
              </a:cxn>
              <a:cxn ang="T13">
                <a:pos x="T2" y="T3"/>
              </a:cxn>
              <a:cxn ang="T14">
                <a:pos x="T4" y="T5"/>
              </a:cxn>
              <a:cxn ang="T15">
                <a:pos x="T6" y="T7"/>
              </a:cxn>
              <a:cxn ang="T16">
                <a:pos x="T8" y="T9"/>
              </a:cxn>
              <a:cxn ang="T17">
                <a:pos x="T10" y="T11"/>
              </a:cxn>
            </a:cxnLst>
            <a:rect l="T18" t="T19" r="T20" b="T21"/>
            <a:pathLst>
              <a:path w="614" h="204">
                <a:moveTo>
                  <a:pt x="0" y="0"/>
                </a:moveTo>
                <a:lnTo>
                  <a:pt x="0" y="204"/>
                </a:lnTo>
                <a:lnTo>
                  <a:pt x="614" y="204"/>
                </a:lnTo>
                <a:lnTo>
                  <a:pt x="614" y="0"/>
                </a:lnTo>
                <a:lnTo>
                  <a:pt x="0" y="0"/>
                </a:lnTo>
                <a:close/>
              </a:path>
            </a:pathLst>
          </a:custGeom>
          <a:solidFill>
            <a:srgbClr val="FFFF99"/>
          </a:solidFill>
          <a:ln w="9525">
            <a:noFill/>
            <a:round/>
            <a:headEnd/>
            <a:tailEnd/>
          </a:ln>
        </p:spPr>
        <p:txBody>
          <a:bodyPr/>
          <a:lstStyle/>
          <a:p>
            <a:endParaRPr lang="fr-FR" dirty="0">
              <a:latin typeface="Calibri" pitchFamily="34" charset="0"/>
            </a:endParaRPr>
          </a:p>
        </p:txBody>
      </p:sp>
      <p:sp>
        <p:nvSpPr>
          <p:cNvPr id="66" name="Line 84"/>
          <p:cNvSpPr>
            <a:spLocks noChangeShapeType="1"/>
          </p:cNvSpPr>
          <p:nvPr/>
        </p:nvSpPr>
        <p:spPr bwMode="auto">
          <a:xfrm>
            <a:off x="6459538" y="4222750"/>
            <a:ext cx="274637" cy="1588"/>
          </a:xfrm>
          <a:prstGeom prst="line">
            <a:avLst/>
          </a:prstGeom>
          <a:noFill/>
          <a:ln w="31750" cap="rnd">
            <a:solidFill>
              <a:srgbClr val="FFFF00"/>
            </a:solidFill>
            <a:round/>
            <a:headEnd/>
            <a:tailEnd/>
          </a:ln>
        </p:spPr>
        <p:txBody>
          <a:bodyPr/>
          <a:lstStyle/>
          <a:p>
            <a:endParaRPr lang="en-US" dirty="0"/>
          </a:p>
        </p:txBody>
      </p:sp>
      <p:grpSp>
        <p:nvGrpSpPr>
          <p:cNvPr id="56" name="Group 130"/>
          <p:cNvGrpSpPr>
            <a:grpSpLocks/>
          </p:cNvGrpSpPr>
          <p:nvPr/>
        </p:nvGrpSpPr>
        <p:grpSpPr bwMode="auto">
          <a:xfrm>
            <a:off x="3944937" y="1381125"/>
            <a:ext cx="314325" cy="295275"/>
            <a:chOff x="3448050" y="1228725"/>
            <a:chExt cx="1569720" cy="1216152"/>
          </a:xfrm>
        </p:grpSpPr>
        <p:sp>
          <p:nvSpPr>
            <p:cNvPr id="68" name="Curved Right Arrow 67"/>
            <p:cNvSpPr/>
            <p:nvPr/>
          </p:nvSpPr>
          <p:spPr>
            <a:xfrm>
              <a:off x="3448050" y="1228725"/>
              <a:ext cx="729365" cy="1216152"/>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sp>
          <p:nvSpPr>
            <p:cNvPr id="69" name="Curved Left Arrow 68"/>
            <p:cNvSpPr/>
            <p:nvPr/>
          </p:nvSpPr>
          <p:spPr>
            <a:xfrm flipV="1">
              <a:off x="4288405" y="1228725"/>
              <a:ext cx="729365" cy="121615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grpSp>
      <p:sp>
        <p:nvSpPr>
          <p:cNvPr id="70" name="TextBox 133"/>
          <p:cNvSpPr txBox="1">
            <a:spLocks noChangeArrowheads="1"/>
          </p:cNvSpPr>
          <p:nvPr/>
        </p:nvSpPr>
        <p:spPr bwMode="auto">
          <a:xfrm>
            <a:off x="4325937" y="1381125"/>
            <a:ext cx="1693863" cy="276225"/>
          </a:xfrm>
          <a:prstGeom prst="rect">
            <a:avLst/>
          </a:prstGeom>
          <a:noFill/>
          <a:ln w="9525">
            <a:noFill/>
            <a:miter lim="800000"/>
            <a:headEnd/>
            <a:tailEnd/>
          </a:ln>
        </p:spPr>
        <p:txBody>
          <a:bodyPr wrap="none">
            <a:spAutoFit/>
          </a:bodyPr>
          <a:lstStyle/>
          <a:p>
            <a:r>
              <a:rPr lang="en-US" sz="1200" dirty="0">
                <a:solidFill>
                  <a:schemeClr val="accent1"/>
                </a:solidFill>
                <a:latin typeface="Calibri" pitchFamily="34" charset="0"/>
              </a:rPr>
              <a:t>Application Thread Pool</a:t>
            </a:r>
          </a:p>
        </p:txBody>
      </p:sp>
      <p:sp>
        <p:nvSpPr>
          <p:cNvPr id="71" name="TextBox 134"/>
          <p:cNvSpPr txBox="1">
            <a:spLocks noChangeArrowheads="1"/>
          </p:cNvSpPr>
          <p:nvPr/>
        </p:nvSpPr>
        <p:spPr bwMode="auto">
          <a:xfrm>
            <a:off x="5943600" y="5105400"/>
            <a:ext cx="2362200" cy="369888"/>
          </a:xfrm>
          <a:prstGeom prst="rect">
            <a:avLst/>
          </a:prstGeom>
          <a:noFill/>
          <a:ln w="9525">
            <a:noFill/>
            <a:miter lim="800000"/>
            <a:headEnd/>
            <a:tailEnd/>
          </a:ln>
        </p:spPr>
        <p:txBody>
          <a:bodyPr>
            <a:spAutoFit/>
          </a:bodyPr>
          <a:lstStyle/>
          <a:p>
            <a:pPr algn="ctr"/>
            <a:r>
              <a:rPr lang="en-US" dirty="0">
                <a:latin typeface="Calibri" pitchFamily="34" charset="0"/>
              </a:rPr>
              <a:t>Your Process</a:t>
            </a:r>
          </a:p>
        </p:txBody>
      </p:sp>
      <p:pic>
        <p:nvPicPr>
          <p:cNvPr id="72" name="Picture 8"/>
          <p:cNvPicPr>
            <a:picLocks noChangeAspect="1" noChangeArrowheads="1"/>
          </p:cNvPicPr>
          <p:nvPr/>
        </p:nvPicPr>
        <p:blipFill>
          <a:blip r:embed="rId4"/>
          <a:srcRect/>
          <a:stretch>
            <a:fillRect/>
          </a:stretch>
        </p:blipFill>
        <p:spPr bwMode="auto">
          <a:xfrm>
            <a:off x="763587" y="3505200"/>
            <a:ext cx="641350" cy="790575"/>
          </a:xfrm>
          <a:prstGeom prst="rect">
            <a:avLst/>
          </a:prstGeom>
          <a:noFill/>
          <a:ln w="9525">
            <a:noFill/>
            <a:miter lim="800000"/>
            <a:headEnd/>
            <a:tailEnd/>
          </a:ln>
        </p:spPr>
      </p:pic>
      <p:sp>
        <p:nvSpPr>
          <p:cNvPr id="73" name="Rectangle 73"/>
          <p:cNvSpPr>
            <a:spLocks noChangeArrowheads="1"/>
          </p:cNvSpPr>
          <p:nvPr/>
        </p:nvSpPr>
        <p:spPr bwMode="auto">
          <a:xfrm>
            <a:off x="6858000" y="2438400"/>
            <a:ext cx="752475" cy="153988"/>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Calibri" pitchFamily="34" charset="0"/>
              </a:rPr>
              <a:t>Conversation</a:t>
            </a:r>
            <a:endParaRPr lang="en-US" dirty="0">
              <a:latin typeface="Calibri" pitchFamily="34" charset="0"/>
            </a:endParaRPr>
          </a:p>
        </p:txBody>
      </p:sp>
      <p:sp>
        <p:nvSpPr>
          <p:cNvPr id="74" name="Rectangle 73"/>
          <p:cNvSpPr>
            <a:spLocks noChangeArrowheads="1"/>
          </p:cNvSpPr>
          <p:nvPr/>
        </p:nvSpPr>
        <p:spPr bwMode="auto">
          <a:xfrm>
            <a:off x="6858000" y="3048000"/>
            <a:ext cx="752475" cy="153988"/>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Calibri" pitchFamily="34" charset="0"/>
              </a:rPr>
              <a:t>Conversation</a:t>
            </a:r>
            <a:endParaRPr lang="en-US" dirty="0">
              <a:latin typeface="Calibri" pitchFamily="34" charset="0"/>
            </a:endParaRPr>
          </a:p>
        </p:txBody>
      </p:sp>
      <p:sp>
        <p:nvSpPr>
          <p:cNvPr id="75" name="Rectangle 73"/>
          <p:cNvSpPr>
            <a:spLocks noChangeArrowheads="1"/>
          </p:cNvSpPr>
          <p:nvPr/>
        </p:nvSpPr>
        <p:spPr bwMode="auto">
          <a:xfrm>
            <a:off x="6858000" y="4191000"/>
            <a:ext cx="752475" cy="153988"/>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Calibri" pitchFamily="34" charset="0"/>
              </a:rPr>
              <a:t>Conversation</a:t>
            </a:r>
            <a:endParaRPr lang="en-US" dirty="0">
              <a:latin typeface="Calibri" pitchFamily="34" charset="0"/>
            </a:endParaRP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14600" y="4038600"/>
            <a:ext cx="5887448" cy="914400"/>
          </a:xfrm>
        </p:spPr>
        <p:txBody>
          <a:bodyPr/>
          <a:lstStyle/>
          <a:p>
            <a:r>
              <a:rPr smtClean="0"/>
              <a:t>Team Call</a:t>
            </a:r>
            <a:endParaRPr dirty="0" smtClean="0"/>
          </a:p>
        </p:txBody>
      </p:sp>
      <p:sp>
        <p:nvSpPr>
          <p:cNvPr id="3" name="Subtitle 2"/>
          <p:cNvSpPr>
            <a:spLocks noGrp="1"/>
          </p:cNvSpPr>
          <p:nvPr>
            <p:ph type="subTitle" idx="1"/>
          </p:nvPr>
        </p:nvSpPr>
        <p:spPr>
          <a:xfrm>
            <a:off x="4572000" y="5334001"/>
            <a:ext cx="3830048" cy="1066799"/>
          </a:xfrm>
        </p:spPr>
        <p:txBody>
          <a:bodyPr/>
          <a:lstStyle/>
          <a:p>
            <a:r>
              <a:rPr lang="en-US" dirty="0" smtClean="0"/>
              <a:t>	Oscar Newkerk</a:t>
            </a:r>
          </a:p>
          <a:p>
            <a:r>
              <a:rPr lang="en-US" sz="2400" dirty="0" smtClean="0"/>
              <a:t>	Technical Evangelist	</a:t>
            </a:r>
          </a:p>
          <a:p>
            <a:r>
              <a:rPr lang="en-US" sz="2400" dirty="0" smtClean="0"/>
              <a:t>	Unified Communications</a:t>
            </a:r>
            <a:endParaRPr lang="en-US" sz="2400" dirty="0"/>
          </a:p>
        </p:txBody>
      </p:sp>
      <p:sp>
        <p:nvSpPr>
          <p:cNvPr id="4" name="Text Placeholder 3"/>
          <p:cNvSpPr>
            <a:spLocks noGrp="1"/>
          </p:cNvSpPr>
          <p:nvPr>
            <p:ph type="body" sz="quarter" idx="10"/>
          </p:nvPr>
        </p:nvSpPr>
        <p:spPr/>
        <p:txBody>
          <a:bodyPr/>
          <a:lstStyle/>
          <a:p>
            <a:r>
              <a:rPr lang="en-US" dirty="0" smtClean="0"/>
              <a:t>demo </a:t>
            </a:r>
            <a:endParaRPr lang="en-US" dirty="0"/>
          </a:p>
        </p:txBody>
      </p:sp>
      <p:sp>
        <p:nvSpPr>
          <p:cNvPr id="5" name="TextBox 4"/>
          <p:cNvSpPr txBox="1"/>
          <p:nvPr/>
        </p:nvSpPr>
        <p:spPr>
          <a:xfrm>
            <a:off x="1295400" y="6324600"/>
            <a:ext cx="6705600" cy="369332"/>
          </a:xfrm>
          <a:prstGeom prst="rect">
            <a:avLst/>
          </a:prstGeom>
          <a:noFill/>
        </p:spPr>
        <p:txBody>
          <a:bodyPr wrap="square" rtlCol="0">
            <a:spAutoFit/>
          </a:bodyPr>
          <a:lstStyle/>
          <a:p>
            <a:r>
              <a:rPr lang="fr-FR" dirty="0" err="1" smtClean="0"/>
              <a:t>Available</a:t>
            </a:r>
            <a:r>
              <a:rPr lang="fr-FR" dirty="0" smtClean="0"/>
              <a:t> in the Hands-on-Lab as « Session 5 - UCMA 2.0 Part 1 »</a:t>
            </a:r>
            <a:endParaRPr lang="en-US" dirty="0"/>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3505200" y="5334000"/>
            <a:ext cx="5334000" cy="1066799"/>
          </a:xfrm>
        </p:spPr>
        <p:txBody>
          <a:bodyPr>
            <a:noAutofit/>
          </a:bodyPr>
          <a:lstStyle/>
          <a:p>
            <a:r>
              <a:rPr lang="en-US" dirty="0" smtClean="0"/>
              <a:t>David Ollason</a:t>
            </a:r>
          </a:p>
          <a:p>
            <a:r>
              <a:rPr lang="en-US" dirty="0" smtClean="0"/>
              <a:t>Group Program Manager</a:t>
            </a:r>
          </a:p>
          <a:p>
            <a:r>
              <a:rPr lang="en-US" dirty="0" smtClean="0"/>
              <a:t>Unified Communications</a:t>
            </a:r>
            <a:endParaRPr lang="en-US" dirty="0"/>
          </a:p>
        </p:txBody>
      </p:sp>
      <p:sp>
        <p:nvSpPr>
          <p:cNvPr id="6" name="Text Placeholder 5"/>
          <p:cNvSpPr>
            <a:spLocks noGrp="1"/>
          </p:cNvSpPr>
          <p:nvPr>
            <p:ph type="body" sz="quarter" idx="10"/>
          </p:nvPr>
        </p:nvSpPr>
        <p:spPr>
          <a:xfrm>
            <a:off x="730044" y="1905000"/>
            <a:ext cx="8032956" cy="1384994"/>
          </a:xfrm>
        </p:spPr>
        <p:txBody>
          <a:bodyPr/>
          <a:lstStyle/>
          <a:p>
            <a:r>
              <a:rPr sz="8800" smtClean="0"/>
              <a:t>UCMA 2.0 Workflow</a:t>
            </a:r>
            <a:endParaRPr lang="en-US" sz="8800" dirty="0"/>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schind-desk1\c$\DesignWork\comps\ADB_ConsultChoice.gif"/>
          <p:cNvPicPr>
            <a:picLocks noChangeAspect="1" noChangeArrowheads="1"/>
          </p:cNvPicPr>
          <p:nvPr/>
        </p:nvPicPr>
        <p:blipFill>
          <a:blip r:embed="rId3"/>
          <a:stretch>
            <a:fillRect/>
          </a:stretch>
        </p:blipFill>
        <p:spPr bwMode="auto">
          <a:xfrm>
            <a:off x="5638800" y="1524000"/>
            <a:ext cx="3185994" cy="3886200"/>
          </a:xfrm>
          <a:prstGeom prst="rect">
            <a:avLst/>
          </a:prstGeom>
          <a:noFill/>
          <a:ln w="9525">
            <a:noFill/>
            <a:miter lim="800000"/>
            <a:headEnd/>
            <a:tailEnd/>
          </a:ln>
          <a:effectLst>
            <a:outerShdw blurRad="76200" dir="18900000" sy="23000" kx="-1200000" algn="bl" rotWithShape="0">
              <a:prstClr val="black">
                <a:alpha val="20000"/>
              </a:prstClr>
            </a:outerShdw>
            <a:reflection blurRad="6350" stA="52000" endA="300" endPos="35000" dir="5400000" sy="-100000" algn="bl" rotWithShape="0"/>
          </a:effectLst>
          <a:scene3d>
            <a:camera prst="perspectiveHeroicExtremeLeftFacing" fov="2700000">
              <a:rot lat="21471456" lon="1802799" rev="21385335"/>
            </a:camera>
            <a:lightRig rig="threePt" dir="t"/>
          </a:scene3d>
        </p:spPr>
      </p:pic>
      <p:sp>
        <p:nvSpPr>
          <p:cNvPr id="7" name="Title 6"/>
          <p:cNvSpPr>
            <a:spLocks noGrp="1"/>
          </p:cNvSpPr>
          <p:nvPr>
            <p:ph type="title"/>
          </p:nvPr>
        </p:nvSpPr>
        <p:spPr/>
        <p:txBody>
          <a:bodyPr/>
          <a:lstStyle/>
          <a:p>
            <a:pPr lvl="0"/>
            <a:r>
              <a:rPr lang="en-US" sz="3600" dirty="0" smtClean="0"/>
              <a:t>Introduction</a:t>
            </a:r>
            <a:br>
              <a:rPr lang="en-US" sz="3600" dirty="0" smtClean="0"/>
            </a:br>
            <a:r>
              <a:rPr lang="en-US" sz="2800" dirty="0" smtClean="0">
                <a:solidFill>
                  <a:schemeClr val="accent3"/>
                </a:solidFill>
                <a:sym typeface="Wingdings" pitchFamily="2" charset="2"/>
              </a:rPr>
              <a:t>UCMA 2.0 Workflow Activities</a:t>
            </a:r>
            <a:r>
              <a:rPr lang="en-US" sz="3600" dirty="0" smtClean="0">
                <a:solidFill>
                  <a:schemeClr val="accent3"/>
                </a:solidFill>
              </a:rPr>
              <a:t/>
            </a:r>
            <a:br>
              <a:rPr lang="en-US" sz="3600" dirty="0" smtClean="0">
                <a:solidFill>
                  <a:schemeClr val="accent3"/>
                </a:solidFill>
              </a:rPr>
            </a:br>
            <a:endParaRPr lang="en-US" sz="3600" dirty="0">
              <a:solidFill>
                <a:schemeClr val="accent3"/>
              </a:solidFill>
            </a:endParaRPr>
          </a:p>
        </p:txBody>
      </p:sp>
      <p:sp>
        <p:nvSpPr>
          <p:cNvPr id="9" name="Text Placeholder 8"/>
          <p:cNvSpPr>
            <a:spLocks noGrp="1"/>
          </p:cNvSpPr>
          <p:nvPr>
            <p:ph idx="1"/>
          </p:nvPr>
        </p:nvSpPr>
        <p:spPr>
          <a:xfrm>
            <a:off x="730044" y="1412875"/>
            <a:ext cx="7681532" cy="6774675"/>
          </a:xfrm>
        </p:spPr>
        <p:txBody>
          <a:bodyPr/>
          <a:lstStyle/>
          <a:p>
            <a:pPr marL="457200" lvl="0" indent="-457200"/>
            <a:r>
              <a:rPr lang="en-US" dirty="0" smtClean="0"/>
              <a:t>New in UC R2 Platform</a:t>
            </a:r>
          </a:p>
          <a:p>
            <a:pPr marL="457200" lvl="0" indent="-457200"/>
            <a:r>
              <a:rPr lang="en-US" dirty="0" smtClean="0"/>
              <a:t>Business Process </a:t>
            </a:r>
            <a:br>
              <a:rPr lang="en-US" dirty="0" smtClean="0"/>
            </a:br>
            <a:r>
              <a:rPr lang="en-US" dirty="0" smtClean="0"/>
              <a:t>Communications</a:t>
            </a:r>
          </a:p>
          <a:p>
            <a:pPr lvl="1"/>
            <a:r>
              <a:rPr lang="en-US" dirty="0" smtClean="0"/>
              <a:t>Alerts and notifications</a:t>
            </a:r>
          </a:p>
          <a:p>
            <a:pPr marL="457200" lvl="0" indent="-457200"/>
            <a:r>
              <a:rPr lang="en-US" dirty="0" smtClean="0"/>
              <a:t>Information Access</a:t>
            </a:r>
          </a:p>
          <a:p>
            <a:pPr lvl="1"/>
            <a:r>
              <a:rPr lang="en-US" dirty="0" smtClean="0"/>
              <a:t>Query/Response</a:t>
            </a:r>
          </a:p>
          <a:p>
            <a:pPr marL="457200" lvl="0" indent="-457200"/>
            <a:r>
              <a:rPr lang="en-US" dirty="0" smtClean="0"/>
              <a:t>Adds UC features </a:t>
            </a:r>
            <a:br>
              <a:rPr lang="en-US" dirty="0" smtClean="0"/>
            </a:br>
            <a:r>
              <a:rPr lang="en-US" dirty="0" smtClean="0"/>
              <a:t>to Windows Workflow</a:t>
            </a:r>
          </a:p>
          <a:p>
            <a:pPr lvl="1"/>
            <a:r>
              <a:rPr lang="en-US" dirty="0" smtClean="0"/>
              <a:t>IM and Speech modalities</a:t>
            </a:r>
          </a:p>
          <a:p>
            <a:pPr lvl="1"/>
            <a:r>
              <a:rPr lang="en-US" dirty="0" smtClean="0"/>
              <a:t>Presence query</a:t>
            </a:r>
          </a:p>
          <a:p>
            <a:pPr lvl="1"/>
            <a:endParaRPr lang="en-US" dirty="0" smtClean="0"/>
          </a:p>
          <a:p>
            <a:pPr lvl="0"/>
            <a:endParaRPr lang="en-US" dirty="0" smtClean="0"/>
          </a:p>
          <a:p>
            <a:pPr lvl="0"/>
            <a:endParaRPr lang="en-US" dirty="0" smtClean="0"/>
          </a:p>
          <a:p>
            <a:endParaRPr lang="en-US" dirty="0"/>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PDC 2008 BREAKOUT template 4-3_GRAY_FINAL">
  <a:themeElements>
    <a:clrScheme name="PDC 2008">
      <a:dk1>
        <a:srgbClr val="000000"/>
      </a:dk1>
      <a:lt1>
        <a:srgbClr val="FFFFFF"/>
      </a:lt1>
      <a:dk2>
        <a:srgbClr val="6A2433"/>
      </a:dk2>
      <a:lt2>
        <a:srgbClr val="D7AEE4"/>
      </a:lt2>
      <a:accent1>
        <a:srgbClr val="C41665"/>
      </a:accent1>
      <a:accent2>
        <a:srgbClr val="1F6691"/>
      </a:accent2>
      <a:accent3>
        <a:srgbClr val="FFD72F"/>
      </a:accent3>
      <a:accent4>
        <a:srgbClr val="5BB5F3"/>
      </a:accent4>
      <a:accent5>
        <a:srgbClr val="9D9839"/>
      </a:accent5>
      <a:accent6>
        <a:srgbClr val="B45082"/>
      </a:accent6>
      <a:hlink>
        <a:srgbClr val="F3F074"/>
      </a:hlink>
      <a:folHlink>
        <a:srgbClr val="F3F074"/>
      </a:folHlink>
    </a:clrScheme>
    <a:fontScheme name="Century Schoolbook - Calibri">
      <a:majorFont>
        <a:latin typeface="Century Schoolbook"/>
        <a:ea typeface=""/>
        <a:cs typeface=""/>
      </a:majorFont>
      <a:minorFont>
        <a:latin typeface="Calibri"/>
        <a:ea typeface=""/>
        <a:cs typeface=""/>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300" dirty="0" smtClean="0">
            <a:solidFill>
              <a:srgbClr val="FFFFFF"/>
            </a:solidFill>
          </a:defRPr>
        </a:defPPr>
      </a:lstStyle>
      <a:style>
        <a:lnRef idx="1">
          <a:schemeClr val="accent2"/>
        </a:lnRef>
        <a:fillRef idx="3">
          <a:schemeClr val="accent2"/>
        </a:fillRef>
        <a:effectRef idx="2">
          <a:schemeClr val="accent2"/>
        </a:effectRef>
        <a:fontRef idx="minor">
          <a:schemeClr val="lt1"/>
        </a:fontRef>
      </a:style>
    </a:spDef>
  </a:objectDefaults>
  <a:extraClrSchemeLst/>
</a:theme>
</file>

<file path=ppt/theme/theme2.xml><?xml version="1.0" encoding="utf-8"?>
<a:theme xmlns:a="http://schemas.openxmlformats.org/drawingml/2006/main" name="1_White with Consolas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Century Schoolbook - Calibri">
      <a:majorFont>
        <a:latin typeface="Century Schoolbook"/>
        <a:ea typeface=""/>
        <a:cs typeface=""/>
      </a:majorFont>
      <a:minorFont>
        <a:latin typeface="Calibri"/>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91A4E6FF9FAC046A6F96CF989CD7BDE" ma:contentTypeVersion="0" ma:contentTypeDescription="Create a new document." ma:contentTypeScope="" ma:versionID="cfdd4dbe68f15a626843e9db807cc9cf">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533C2976-E2CF-4CB0-8823-8B389D42134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6548EA43-6FEF-41B7-97DE-0CA2A71E74CF}">
  <ds:schemaRefs>
    <ds:schemaRef ds:uri="http://schemas.microsoft.com/sharepoint/v3/contenttype/forms"/>
  </ds:schemaRefs>
</ds:datastoreItem>
</file>

<file path=customXml/itemProps3.xml><?xml version="1.0" encoding="utf-8"?>
<ds:datastoreItem xmlns:ds="http://schemas.openxmlformats.org/officeDocument/2006/customXml" ds:itemID="{7D298CA3-43B4-4EA9-9085-0D54B9CF1185}">
  <ds:schemaRefs>
    <ds:schemaRef ds:uri="http://schemas.microsoft.com/office/2006/documentManagement/types"/>
    <ds:schemaRef ds:uri="http://purl.org/dc/elements/1.1/"/>
    <ds:schemaRef ds:uri="http://purl.org/dc/terms/"/>
    <ds:schemaRef ds:uri="http://purl.org/dc/dcmitype/"/>
    <ds:schemaRef ds:uri="http://www.w3.org/XML/1998/namespace"/>
    <ds:schemaRef ds:uri="http://schemas.microsoft.com/office/2006/metadata/propertie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otalTime>12491</TotalTime>
  <Words>1191</Words>
  <Application>Microsoft Office PowerPoint</Application>
  <PresentationFormat>On-screen Show (4:3)</PresentationFormat>
  <Paragraphs>195</Paragraphs>
  <Slides>21</Slides>
  <Notes>21</Notes>
  <HiddenSlides>0</HiddenSlides>
  <MMClips>0</MMClips>
  <ScaleCrop>false</ScaleCrop>
  <HeadingPairs>
    <vt:vector size="4" baseType="variant">
      <vt:variant>
        <vt:lpstr>Theme</vt:lpstr>
      </vt:variant>
      <vt:variant>
        <vt:i4>2</vt:i4>
      </vt:variant>
      <vt:variant>
        <vt:lpstr>Slide Titles</vt:lpstr>
      </vt:variant>
      <vt:variant>
        <vt:i4>21</vt:i4>
      </vt:variant>
    </vt:vector>
  </HeadingPairs>
  <TitlesOfParts>
    <vt:vector size="23" baseType="lpstr">
      <vt:lpstr>PDC 2008 BREAKOUT template 4-3_GRAY_FINAL</vt:lpstr>
      <vt:lpstr>1_White with Consolas font for code slides</vt:lpstr>
      <vt:lpstr>Microsoft Office Communications Server:  Enabling Unified Communications</vt:lpstr>
      <vt:lpstr>Agenda</vt:lpstr>
      <vt:lpstr>Introduction To UCMA 2.0</vt:lpstr>
      <vt:lpstr>Key Features</vt:lpstr>
      <vt:lpstr>Key Developer Scenarios</vt:lpstr>
      <vt:lpstr>UCMA Application Architecture</vt:lpstr>
      <vt:lpstr>Team Call</vt:lpstr>
      <vt:lpstr>Slide 8</vt:lpstr>
      <vt:lpstr>Introduction UCMA 2.0 Workflow Activities </vt:lpstr>
      <vt:lpstr>Built On</vt:lpstr>
      <vt:lpstr>What Can You Do With The UCMA 2.0 Wwa?</vt:lpstr>
      <vt:lpstr>Student Help Line – the App</vt:lpstr>
      <vt:lpstr>Anatomy Of A UCMA 2.0 Workflow</vt:lpstr>
      <vt:lpstr>Infrastructure UCMA Workflow Runtime Services</vt:lpstr>
      <vt:lpstr>Student Help – the code</vt:lpstr>
      <vt:lpstr>Summary Why UCMA 2.0 WA?</vt:lpstr>
      <vt:lpstr>UC @ PDC </vt:lpstr>
      <vt:lpstr>Evals &amp; Recordings</vt:lpstr>
      <vt:lpstr>Please use the microphones provided</vt:lpstr>
      <vt:lpstr>Slide 20</vt:lpstr>
      <vt:lpstr>Slide 21</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BB45: Microsoft Office Communications Server:  Enabling Unified Communications</dc:title>
  <dc:subject>PDC 2008</dc:subject>
  <dc:creator>Oscar Newkerk;David Ollason</dc:creator>
  <dc:description>Template: David Shadle
Formatting: Greg Flowers, Silver Fox Productions, INC.
Event Date: October 27, 2008
Event Location: Los Angeles
Audience: developers, TDMs, IT pros, professionals, devs</dc:description>
  <cp:lastModifiedBy>Shows</cp:lastModifiedBy>
  <cp:revision>901</cp:revision>
  <dcterms:created xsi:type="dcterms:W3CDTF">2008-07-16T20:39:25Z</dcterms:created>
  <dcterms:modified xsi:type="dcterms:W3CDTF">2008-10-27T23:52:46Z</dcterms:modified>
  <cp:contentType>Document</cp:contentTyp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0x010100C91A4E6FF9FAC046A6F96CF989CD7BDE</vt:lpwstr>
  </property>
</Properties>
</file>